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58" r:id="rId5"/>
    <p:sldId id="271" r:id="rId6"/>
    <p:sldId id="270" r:id="rId7"/>
    <p:sldId id="259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62" r:id="rId17"/>
    <p:sldId id="264" r:id="rId18"/>
    <p:sldId id="261" r:id="rId19"/>
    <p:sldId id="265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BBB8-4DBD-40FB-A00F-670A0B4BE19E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4E2E-5C2C-443A-B548-7A836B84F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2910" y="1714488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«ПАЛОЧКИ КЮИЗЕНЕРА»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642918"/>
            <a:ext cx="656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 «Детский сад №241» г.Ярославль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4500570"/>
            <a:ext cx="414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Полозова О.А.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857892"/>
            <a:ext cx="269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октябрь 2019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6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_2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928670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желтую и синюю палочки и  положи их так, чтобы наверху оказалась короткая, а снизу длинная.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643175" y="1000110"/>
            <a:ext cx="4143403" cy="61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57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ориентировку в пространстве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(старший возраст)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1500174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 лесенку из белой,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желтой палочки. Какого цвета палочка вверху, внизу, посередине?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324.JPG"/>
          <p:cNvPicPr>
            <a:picLocks noChangeAspect="1"/>
          </p:cNvPicPr>
          <p:nvPr/>
        </p:nvPicPr>
        <p:blipFill>
          <a:blip r:embed="rId4" cstate="print"/>
          <a:srcRect l="46011" r="9308"/>
          <a:stretch>
            <a:fillRect/>
          </a:stretch>
        </p:blipFill>
        <p:spPr>
          <a:xfrm rot="5400000">
            <a:off x="2829137" y="1385649"/>
            <a:ext cx="3495920" cy="58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57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 поезд из черного, оранжевого и красного так, чтобы оранжевый был левее черного, а черный левее красного.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325.JPG"/>
          <p:cNvPicPr>
            <a:picLocks noChangeAspect="1"/>
          </p:cNvPicPr>
          <p:nvPr/>
        </p:nvPicPr>
        <p:blipFill>
          <a:blip r:embed="rId4" cstate="print"/>
          <a:srcRect l="4688" t="59375" r="3906" b="17708"/>
          <a:stretch>
            <a:fillRect/>
          </a:stretch>
        </p:blipFill>
        <p:spPr>
          <a:xfrm>
            <a:off x="2928926" y="2857496"/>
            <a:ext cx="5500726" cy="1571636"/>
          </a:xfrm>
          <a:prstGeom prst="rect">
            <a:avLst/>
          </a:prstGeom>
        </p:spPr>
      </p:pic>
      <p:pic>
        <p:nvPicPr>
          <p:cNvPr id="12" name="Рисунок 11" descr="25226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714620"/>
            <a:ext cx="2450374" cy="15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 2 поезда так, чтобы в одном из них было 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вагона, а другой, состоящий тоже из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вагонов, был на 1(2) вагона длиннее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340.JPG"/>
          <p:cNvPicPr>
            <a:picLocks noChangeAspect="1"/>
          </p:cNvPicPr>
          <p:nvPr/>
        </p:nvPicPr>
        <p:blipFill>
          <a:blip r:embed="rId4" cstate="print"/>
          <a:srcRect l="27718" r="24999" b="13044"/>
          <a:stretch>
            <a:fillRect/>
          </a:stretch>
        </p:blipFill>
        <p:spPr>
          <a:xfrm rot="5400000">
            <a:off x="1678749" y="1321591"/>
            <a:ext cx="2071702" cy="2857496"/>
          </a:xfrm>
          <a:prstGeom prst="rect">
            <a:avLst/>
          </a:prstGeom>
        </p:spPr>
      </p:pic>
      <p:pic>
        <p:nvPicPr>
          <p:cNvPr id="17" name="Рисунок 16" descr="train-308585_1280.png"/>
          <p:cNvPicPr>
            <a:picLocks noChangeAspect="1"/>
          </p:cNvPicPr>
          <p:nvPr/>
        </p:nvPicPr>
        <p:blipFill>
          <a:blip r:embed="rId5" cstate="print"/>
          <a:srcRect l="12683"/>
          <a:stretch>
            <a:fillRect/>
          </a:stretch>
        </p:blipFill>
        <p:spPr>
          <a:xfrm>
            <a:off x="500034" y="1714488"/>
            <a:ext cx="983670" cy="857231"/>
          </a:xfrm>
          <a:prstGeom prst="rect">
            <a:avLst/>
          </a:prstGeom>
        </p:spPr>
      </p:pic>
      <p:pic>
        <p:nvPicPr>
          <p:cNvPr id="18" name="Рисунок 17" descr="train-308585_1280.png"/>
          <p:cNvPicPr>
            <a:picLocks noChangeAspect="1"/>
          </p:cNvPicPr>
          <p:nvPr/>
        </p:nvPicPr>
        <p:blipFill>
          <a:blip r:embed="rId5" cstate="print"/>
          <a:srcRect l="12683"/>
          <a:stretch>
            <a:fillRect/>
          </a:stretch>
        </p:blipFill>
        <p:spPr>
          <a:xfrm>
            <a:off x="428596" y="2643182"/>
            <a:ext cx="983670" cy="857231"/>
          </a:xfrm>
          <a:prstGeom prst="rect">
            <a:avLst/>
          </a:prstGeom>
        </p:spPr>
      </p:pic>
      <p:pic>
        <p:nvPicPr>
          <p:cNvPr id="19" name="Рисунок 18" descr="IMG_2341.JPG"/>
          <p:cNvPicPr>
            <a:picLocks noChangeAspect="1"/>
          </p:cNvPicPr>
          <p:nvPr/>
        </p:nvPicPr>
        <p:blipFill>
          <a:blip r:embed="rId6" cstate="print"/>
          <a:srcRect l="27500" r="27500"/>
          <a:stretch>
            <a:fillRect/>
          </a:stretch>
        </p:blipFill>
        <p:spPr>
          <a:xfrm rot="5400000">
            <a:off x="5586410" y="3271846"/>
            <a:ext cx="2186021" cy="3643338"/>
          </a:xfrm>
          <a:prstGeom prst="rect">
            <a:avLst/>
          </a:prstGeom>
        </p:spPr>
      </p:pic>
      <p:pic>
        <p:nvPicPr>
          <p:cNvPr id="20" name="Рисунок 19" descr="train-308585_1280.png"/>
          <p:cNvPicPr>
            <a:picLocks noChangeAspect="1"/>
          </p:cNvPicPr>
          <p:nvPr/>
        </p:nvPicPr>
        <p:blipFill>
          <a:blip r:embed="rId5" cstate="print"/>
          <a:srcRect l="12683"/>
          <a:stretch>
            <a:fillRect/>
          </a:stretch>
        </p:blipFill>
        <p:spPr>
          <a:xfrm>
            <a:off x="4429124" y="4143380"/>
            <a:ext cx="983670" cy="857231"/>
          </a:xfrm>
          <a:prstGeom prst="rect">
            <a:avLst/>
          </a:prstGeom>
        </p:spPr>
      </p:pic>
      <p:pic>
        <p:nvPicPr>
          <p:cNvPr id="21" name="Рисунок 20" descr="train-308585_1280.png"/>
          <p:cNvPicPr>
            <a:picLocks noChangeAspect="1"/>
          </p:cNvPicPr>
          <p:nvPr/>
        </p:nvPicPr>
        <p:blipFill>
          <a:blip r:embed="rId5" cstate="print"/>
          <a:srcRect l="12683"/>
          <a:stretch>
            <a:fillRect/>
          </a:stretch>
        </p:blipFill>
        <p:spPr>
          <a:xfrm>
            <a:off x="4286248" y="5072074"/>
            <a:ext cx="983670" cy="8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57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числом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(старший и подготовительный возраст)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428736"/>
            <a:ext cx="8286808" cy="20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белую палочку. Она самая короткая. Это единица. Число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палочку, где белая палочка укладывается  2 раза. Найди такую же палочку,  сколько их?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палочка - это число 2. (И так до 10).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326.JPG"/>
          <p:cNvPicPr>
            <a:picLocks noChangeAspect="1"/>
          </p:cNvPicPr>
          <p:nvPr/>
        </p:nvPicPr>
        <p:blipFill>
          <a:blip r:embed="rId4" cstate="print"/>
          <a:srcRect t="12121"/>
          <a:stretch>
            <a:fillRect/>
          </a:stretch>
        </p:blipFill>
        <p:spPr>
          <a:xfrm>
            <a:off x="3786182" y="3286124"/>
            <a:ext cx="4714908" cy="31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4286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 оранжевую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палочку, из одинаковых палочек разными  способами.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_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57223" y="2285992"/>
            <a:ext cx="4190997" cy="3143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248" y="2285992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2066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5+5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07194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2+2+2+2+2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2066" y="478632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1+1+1+1+1+1+1+1+1+1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2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" t="30039" r="2318"/>
          <a:stretch/>
        </p:blipFill>
        <p:spPr bwMode="auto">
          <a:xfrm>
            <a:off x="571472" y="4286256"/>
            <a:ext cx="3429024" cy="18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1429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1" y="571481"/>
            <a:ext cx="7560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числа 6»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нескольких палочек нужно составить по длине такую же как фиолетовая.</a:t>
            </a:r>
          </a:p>
          <a:p>
            <a:endParaRPr lang="ru-RU" dirty="0"/>
          </a:p>
        </p:txBody>
      </p:sp>
      <p:pic>
        <p:nvPicPr>
          <p:cNvPr id="10" name="Рисунок 9" descr="IMG_2334.JPG"/>
          <p:cNvPicPr>
            <a:picLocks noChangeAspect="1"/>
          </p:cNvPicPr>
          <p:nvPr/>
        </p:nvPicPr>
        <p:blipFill>
          <a:blip r:embed="rId5" cstate="print"/>
          <a:srcRect l="25000" r="15908"/>
          <a:stretch>
            <a:fillRect/>
          </a:stretch>
        </p:blipFill>
        <p:spPr>
          <a:xfrm rot="5400000">
            <a:off x="4728593" y="1843647"/>
            <a:ext cx="3286150" cy="41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596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2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571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 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714356"/>
            <a:ext cx="8031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«Реши примеры»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 помощью палочек выложить данные выражения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3903773" cy="214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IMG_2343.JPG"/>
          <p:cNvPicPr>
            <a:picLocks noChangeAspect="1"/>
          </p:cNvPicPr>
          <p:nvPr/>
        </p:nvPicPr>
        <p:blipFill>
          <a:blip r:embed="rId5" cstate="print"/>
          <a:srcRect t="4545" r="4545"/>
          <a:stretch>
            <a:fillRect/>
          </a:stretch>
        </p:blipFill>
        <p:spPr>
          <a:xfrm rot="5400000">
            <a:off x="5143504" y="2285992"/>
            <a:ext cx="4000528" cy="300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4810" y="2143116"/>
            <a:ext cx="210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4+3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4" y="3000372"/>
            <a:ext cx="906017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7+2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929066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6+2+2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4929198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5+1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17144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2330" y="2643182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350043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8" y="45005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3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7148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r="2869" b="5178"/>
          <a:stretch/>
        </p:blipFill>
        <p:spPr bwMode="auto">
          <a:xfrm>
            <a:off x="5076056" y="1514060"/>
            <a:ext cx="3600400" cy="494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071546"/>
            <a:ext cx="45365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«Вазочка для мороженого»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Выкладываем изображение фигуры по схеме и завершаем его.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48" y="4005064"/>
            <a:ext cx="4032448" cy="221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05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IMG_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860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8572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мастерская»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палочки «нарисуйте» свою сюжетную картину.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IMG_2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872" y="3548035"/>
            <a:ext cx="3333775" cy="2500331"/>
          </a:xfrm>
          <a:prstGeom prst="rect">
            <a:avLst/>
          </a:prstGeom>
        </p:spPr>
      </p:pic>
      <p:pic>
        <p:nvPicPr>
          <p:cNvPr id="16" name="Рисунок 15" descr="IMG_2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702705" y="3012279"/>
            <a:ext cx="3524275" cy="2643206"/>
          </a:xfrm>
          <a:prstGeom prst="rect">
            <a:avLst/>
          </a:prstGeom>
        </p:spPr>
      </p:pic>
      <p:pic>
        <p:nvPicPr>
          <p:cNvPr id="17" name="Рисунок 16" descr="IMG_23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500698" y="2428864"/>
            <a:ext cx="3428992" cy="25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960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72691"/>
            <a:ext cx="80125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57301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</a:p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ПОИГРАТЬ…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6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Содержимое 13" descr="IMG_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860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8572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мастерская»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палочки «нарисуйте» свою сюжетную картину.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35" t="16182" r="-646" b="39738"/>
          <a:stretch/>
        </p:blipFill>
        <p:spPr bwMode="auto">
          <a:xfrm>
            <a:off x="500034" y="2428868"/>
            <a:ext cx="3500462" cy="40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702" t="15204" b="41883"/>
          <a:stretch/>
        </p:blipFill>
        <p:spPr bwMode="auto">
          <a:xfrm>
            <a:off x="5929322" y="1882166"/>
            <a:ext cx="2778244" cy="46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960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497"/>
            <a:ext cx="8424936" cy="606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98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500042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обучения в дошкольных организациях: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первом этапе (2-4 г) палочки используются как игровой материал. Дети играют с ними как с обычными кубиками, палочками, создают различные конфигурации. Их привлекают размер, цвет, форма.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втором этапе (4-7л) палочки выступают уже как пособие для маленьких математиков, дети учатся математическим понятиям, количественному и порядковому счету, сравнивают по длине и высоте арифметическим действиям.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6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5716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928670"/>
            <a:ext cx="7786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на закрепление цвета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857364"/>
            <a:ext cx="828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в правую руку столько палочек, сколько сможешь удержать, назови цвет каждой палочки.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среди взятых палочек палочки одинакового цвета.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с закрытыми глазами из набора любую палочку, посмотри на нее и скажи, какого она цвета.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Перечисли цвета всех палочек на столе.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Покажи не красную палочку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желтую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82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34" y="85723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Отбери палочки одинакового цвета и построй из них забор, дом для куклы, гараж и т.д.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857364"/>
            <a:ext cx="3047989" cy="2285992"/>
          </a:xfrm>
          <a:prstGeom prst="rect">
            <a:avLst/>
          </a:prstGeom>
        </p:spPr>
      </p:pic>
      <p:pic>
        <p:nvPicPr>
          <p:cNvPr id="11" name="Рисунок 10" descr="IMG_2314.JPG"/>
          <p:cNvPicPr>
            <a:picLocks noChangeAspect="1"/>
          </p:cNvPicPr>
          <p:nvPr/>
        </p:nvPicPr>
        <p:blipFill>
          <a:blip r:embed="rId5" cstate="print"/>
          <a:srcRect r="3906"/>
          <a:stretch>
            <a:fillRect/>
          </a:stretch>
        </p:blipFill>
        <p:spPr>
          <a:xfrm rot="5400000">
            <a:off x="2955709" y="3187903"/>
            <a:ext cx="3661210" cy="2857520"/>
          </a:xfrm>
          <a:prstGeom prst="rect">
            <a:avLst/>
          </a:prstGeom>
        </p:spPr>
      </p:pic>
      <p:pic>
        <p:nvPicPr>
          <p:cNvPr id="12" name="Рисунок 11" descr="IMG_23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1571612"/>
            <a:ext cx="2952771" cy="22145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1538" y="1928802"/>
            <a:ext cx="1742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«Забор»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714620"/>
            <a:ext cx="3143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«Дом для куклы»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1714488"/>
            <a:ext cx="214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«Гараж»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828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2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синюю и красную палочки и сложи их концами друг к другу. Получился поезд. Составь поезд из: - белой и синей палочек; - красной, желтой и синей; -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оранжевой и черной.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318.JPG"/>
          <p:cNvPicPr>
            <a:picLocks noChangeAspect="1"/>
          </p:cNvPicPr>
          <p:nvPr/>
        </p:nvPicPr>
        <p:blipFill>
          <a:blip r:embed="rId4" cstate="print"/>
          <a:srcRect t="28469" b="8081"/>
          <a:stretch>
            <a:fillRect/>
          </a:stretch>
        </p:blipFill>
        <p:spPr>
          <a:xfrm rot="10800000">
            <a:off x="687716" y="2143114"/>
            <a:ext cx="7956250" cy="37862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628" y="2143116"/>
            <a:ext cx="174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«Поезд»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train-308585_1280.png"/>
          <p:cNvPicPr>
            <a:picLocks noChangeAspect="1"/>
          </p:cNvPicPr>
          <p:nvPr/>
        </p:nvPicPr>
        <p:blipFill>
          <a:blip r:embed="rId5" cstate="print"/>
          <a:srcRect l="9663"/>
          <a:stretch>
            <a:fillRect/>
          </a:stretch>
        </p:blipFill>
        <p:spPr>
          <a:xfrm>
            <a:off x="571472" y="2428868"/>
            <a:ext cx="848095" cy="714380"/>
          </a:xfrm>
          <a:prstGeom prst="rect">
            <a:avLst/>
          </a:prstGeom>
        </p:spPr>
      </p:pic>
      <p:pic>
        <p:nvPicPr>
          <p:cNvPr id="24" name="Рисунок 23" descr="train-308585_1280.png"/>
          <p:cNvPicPr>
            <a:picLocks noChangeAspect="1"/>
          </p:cNvPicPr>
          <p:nvPr/>
        </p:nvPicPr>
        <p:blipFill>
          <a:blip r:embed="rId5" cstate="print"/>
          <a:srcRect l="9663"/>
          <a:stretch>
            <a:fillRect/>
          </a:stretch>
        </p:blipFill>
        <p:spPr>
          <a:xfrm>
            <a:off x="571472" y="3214686"/>
            <a:ext cx="848095" cy="714380"/>
          </a:xfrm>
          <a:prstGeom prst="rect">
            <a:avLst/>
          </a:prstGeom>
        </p:spPr>
      </p:pic>
      <p:pic>
        <p:nvPicPr>
          <p:cNvPr id="25" name="Рисунок 24" descr="train-308585_1280.png"/>
          <p:cNvPicPr>
            <a:picLocks noChangeAspect="1"/>
          </p:cNvPicPr>
          <p:nvPr/>
        </p:nvPicPr>
        <p:blipFill>
          <a:blip r:embed="rId5" cstate="print"/>
          <a:srcRect l="9663"/>
          <a:stretch>
            <a:fillRect/>
          </a:stretch>
        </p:blipFill>
        <p:spPr>
          <a:xfrm>
            <a:off x="500034" y="4143380"/>
            <a:ext cx="848095" cy="714380"/>
          </a:xfrm>
          <a:prstGeom prst="rect">
            <a:avLst/>
          </a:prstGeom>
        </p:spPr>
      </p:pic>
      <p:pic>
        <p:nvPicPr>
          <p:cNvPr id="26" name="Рисунок 25" descr="train-308585_1280.png"/>
          <p:cNvPicPr>
            <a:picLocks noChangeAspect="1"/>
          </p:cNvPicPr>
          <p:nvPr/>
        </p:nvPicPr>
        <p:blipFill>
          <a:blip r:embed="rId5" cstate="print"/>
          <a:srcRect l="9663"/>
          <a:stretch>
            <a:fillRect/>
          </a:stretch>
        </p:blipFill>
        <p:spPr>
          <a:xfrm>
            <a:off x="500034" y="4929198"/>
            <a:ext cx="848095" cy="7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828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IMG_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8572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закрепление длины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(младший и средний возраст)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1500174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 одну палочку в правую руку, а другую в левую. Какие они по длине? Приложи палочки друг к другу (наложи их друг на друга). Подровняй их с одной стороны. Какого цвета длинная (короткая) палочка?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319.JPG"/>
          <p:cNvPicPr>
            <a:picLocks noChangeAspect="1"/>
          </p:cNvPicPr>
          <p:nvPr/>
        </p:nvPicPr>
        <p:blipFill>
          <a:blip r:embed="rId4" cstate="print"/>
          <a:srcRect l="45000" r="8333"/>
          <a:stretch>
            <a:fillRect/>
          </a:stretch>
        </p:blipFill>
        <p:spPr>
          <a:xfrm rot="5400000">
            <a:off x="3008511" y="2277845"/>
            <a:ext cx="3086128" cy="49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714356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в наборе длинную и короткую палочки. Назови их цвета. Положи их друг на друга. Поставь рядом друг с другом. Проверь, правильно ли ответил на вопрос.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393141" y="2536025"/>
            <a:ext cx="4286280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2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928670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2 палочки одинаковой длины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2 палочки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78831" y="2035955"/>
            <a:ext cx="4857752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6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559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Воспитатель</cp:lastModifiedBy>
  <cp:revision>54</cp:revision>
  <dcterms:created xsi:type="dcterms:W3CDTF">2019-10-10T10:54:29Z</dcterms:created>
  <dcterms:modified xsi:type="dcterms:W3CDTF">2019-10-14T07:26:13Z</dcterms:modified>
</cp:coreProperties>
</file>