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3"/>
            <a:ext cx="8996388" cy="671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Воспитатель</dc:creator>
  <cp:lastModifiedBy>Воспитатель</cp:lastModifiedBy>
  <cp:revision>1</cp:revision>
  <dcterms:created xsi:type="dcterms:W3CDTF">2020-04-05T16:49:20Z</dcterms:created>
  <dcterms:modified xsi:type="dcterms:W3CDTF">2020-04-05T16:50:05Z</dcterms:modified>
</cp:coreProperties>
</file>