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ВЕЛИКАЯ ОТЕЧЕСТВЕННАЯ ВОЙНА</a:t>
            </a:r>
            <a:br>
              <a:rPr lang="ru-RU" b="1" dirty="0"/>
            </a:br>
            <a:r>
              <a:rPr lang="ru-RU" b="1" dirty="0"/>
              <a:t>ГЛАЗАМИ </a:t>
            </a:r>
            <a:br>
              <a:rPr lang="ru-RU" b="1" dirty="0"/>
            </a:br>
            <a:r>
              <a:rPr lang="ru-RU" b="1" dirty="0"/>
              <a:t>ХУДОЖНИКОВ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9512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3504" y="597002"/>
            <a:ext cx="6351676" cy="5804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6311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8322" y="1081824"/>
            <a:ext cx="7820532" cy="5193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76858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29883" y="463640"/>
            <a:ext cx="4874829" cy="319143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2580" y="2699755"/>
            <a:ext cx="5151873" cy="3018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81708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35639" y="1546680"/>
            <a:ext cx="6305037" cy="3682142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5915" y="1113806"/>
            <a:ext cx="3412901" cy="430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3128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2896" y="819314"/>
            <a:ext cx="3651075" cy="5449366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62664749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20</TotalTime>
  <Words>3</Words>
  <Application>Microsoft Office PowerPoint</Application>
  <PresentationFormat>Произвольный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ВЕЛИКАЯ ОТЕЧЕСТВЕННАЯ ВОЙНА ГЛАЗАМИ  ХУДОЖНИКОВ</vt:lpstr>
      <vt:lpstr>Слайд 2</vt:lpstr>
      <vt:lpstr>Слайд 3</vt:lpstr>
      <vt:lpstr>Слайд 4</vt:lpstr>
      <vt:lpstr>Слайд 5</vt:lpstr>
      <vt:lpstr>Слайд 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 ГЛАЗАМИ  ХУДОЖНИКОВ</dc:title>
  <dc:creator>RePack by SPecialiST</dc:creator>
  <cp:lastModifiedBy>Воспитатель</cp:lastModifiedBy>
  <cp:revision>17</cp:revision>
  <dcterms:created xsi:type="dcterms:W3CDTF">2020-04-26T13:02:29Z</dcterms:created>
  <dcterms:modified xsi:type="dcterms:W3CDTF">2020-04-26T17:08:38Z</dcterms:modified>
</cp:coreProperties>
</file>