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8039" y="798491"/>
            <a:ext cx="6800045" cy="5061396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682580" y="515156"/>
            <a:ext cx="10547797" cy="4958366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solidFill>
                  <a:prstClr val="black"/>
                </a:solidFill>
                <a:latin typeface="Century Gothic" panose="020B0502020202020204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Century Gothic" panose="020B0502020202020204"/>
              </a:rPr>
            </a:br>
            <a:r>
              <a:rPr lang="ru-RU" sz="4900" dirty="0">
                <a:solidFill>
                  <a:prstClr val="white"/>
                </a:solidFill>
              </a:rPr>
              <a:t/>
            </a:r>
            <a:br>
              <a:rPr lang="ru-RU" sz="4900" dirty="0">
                <a:solidFill>
                  <a:prstClr val="white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Начинаются сказки,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Катятся с горы салазки,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Бабушка Федора на передке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Едет с мешком в руке.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 Завязан мешок завязками. 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=Бабушка, развяжи!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=С чем мешок- то</a:t>
            </a:r>
            <a:r>
              <a:rPr lang="en-US" sz="2000" b="1" dirty="0">
                <a:solidFill>
                  <a:prstClr val="black"/>
                </a:solidFill>
              </a:rPr>
              <a:t>?</a:t>
            </a:r>
            <a:r>
              <a:rPr lang="ru-RU" sz="2000" b="1" dirty="0">
                <a:solidFill>
                  <a:prstClr val="black"/>
                </a:solidFill>
              </a:rPr>
              <a:t/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-со сказками.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- Бабушка, расскажи!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-А это было, голубчики, в старину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Когда задумал дед Архип залезть на луну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Тогда сказки по воздуху летали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Друг друга за крылышки  хватали,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А я за ними  на золотом коне скакала,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Да в мешок эти сказки собирала.</a:t>
            </a:r>
            <a:br>
              <a:rPr lang="ru-RU" sz="2000" b="1" dirty="0">
                <a:solidFill>
                  <a:prstClr val="black"/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226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03" y="758779"/>
            <a:ext cx="4547317" cy="45473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54592" y="1017432"/>
            <a:ext cx="32239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Она красива и мила,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 имя ее от слова «зола»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Золушка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0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08" y="531253"/>
            <a:ext cx="4518886" cy="4518886"/>
          </a:xfrm>
        </p:spPr>
      </p:pic>
      <p:sp>
        <p:nvSpPr>
          <p:cNvPr id="5" name="TextBox 4"/>
          <p:cNvSpPr txBox="1"/>
          <p:nvPr/>
        </p:nvSpPr>
        <p:spPr>
          <a:xfrm>
            <a:off x="6812923" y="1313368"/>
            <a:ext cx="33409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Очень маленькая девочка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Дюймовочка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4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6107" y="247918"/>
            <a:ext cx="3258356" cy="487787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Возле леса, на опушке,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Трое их живет избушке.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Там три стула и три кружки,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Три кровати, три подушки.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Угадай ка без подсказки,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Кто герои этой сказки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(Михаил </a:t>
            </a:r>
            <a:r>
              <a:rPr lang="ru-RU" dirty="0" err="1" smtClean="0">
                <a:solidFill>
                  <a:schemeClr val="bg1"/>
                </a:solidFill>
              </a:rPr>
              <a:t>Иваныч</a:t>
            </a:r>
            <a:r>
              <a:rPr lang="ru-RU" dirty="0" smtClean="0">
                <a:solidFill>
                  <a:schemeClr val="bg1"/>
                </a:solidFill>
              </a:rPr>
              <a:t>, Настасья Петровна, Мишутка)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4" t="3271" r="13690" b="41290"/>
          <a:stretch/>
        </p:blipFill>
        <p:spPr>
          <a:xfrm>
            <a:off x="940156" y="458809"/>
            <a:ext cx="4881095" cy="516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716" y="695458"/>
            <a:ext cx="3863662" cy="459775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Носик круглый, пятачком,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Им в земле удобно рыться,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хвостик маленький </a:t>
            </a:r>
            <a:r>
              <a:rPr lang="ru-RU" dirty="0">
                <a:solidFill>
                  <a:schemeClr val="bg1"/>
                </a:solidFill>
              </a:rPr>
              <a:t> крючком 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Вместо туфелек –копытца,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Трое их –и до чего же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Братья дружные похожи!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Отгадайте без подсказки,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Из какой герои сказки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«Три поросенка»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Английская народная сказка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51" y="605306"/>
            <a:ext cx="6127018" cy="394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7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5215942" y="303036"/>
            <a:ext cx="5550794" cy="51215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Очень добрая она,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Все прощает всем она,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 сусекам помела,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Деду что-то испекла..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На сметане мешен,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 окошке стужен,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Круглый бок,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Румяный бок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Покатился..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колобок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От кого у бежал колобок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07" y="605306"/>
            <a:ext cx="3521004" cy="542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19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66704" y="625664"/>
            <a:ext cx="5937160" cy="516553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Бабушка девочку очень любила,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Шапочку красную ей подарила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Девочка имя забыла свое.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 ну, подскажите имя ее.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Красная шапочка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58" y="734229"/>
            <a:ext cx="3653510" cy="473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9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81858" y="618185"/>
            <a:ext cx="4533363" cy="517301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Лечит маленьких детей,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Лечит птичек и зверей.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Сквозь очки свои глядит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Добрый доктор …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Айболит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515" y="427149"/>
            <a:ext cx="3324543" cy="536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8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72011" y="618186"/>
            <a:ext cx="4533363" cy="517301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сказках бабушка живет,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Врединой она слывет,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ступе с помелом летает,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Знаете, как ее называют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Баба Яга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115" y="618186"/>
            <a:ext cx="3820161" cy="521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6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59132" y="618186"/>
            <a:ext cx="4533363" cy="517301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этой сказке есть, бабушка и внучка,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Вместе с ними жили кошка, мышка, песик Жучка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Мирно жили, не тужили, не было заботы.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Дружно, весело с охотой делали работу.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«Репка»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Русская народная сказка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1" y="502277"/>
            <a:ext cx="5162886" cy="488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5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94" y="376708"/>
            <a:ext cx="4853968" cy="5090548"/>
          </a:xfrm>
        </p:spPr>
      </p:pic>
      <p:sp>
        <p:nvSpPr>
          <p:cNvPr id="5" name="TextBox 4"/>
          <p:cNvSpPr txBox="1"/>
          <p:nvPr/>
        </p:nvSpPr>
        <p:spPr>
          <a:xfrm>
            <a:off x="6027312" y="759854"/>
            <a:ext cx="39795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Красны лапки, щиплет за пятки, беги без оглядки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Гусь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Герои какай сказки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«Гуси- лебеди»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Русская народная сказка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7627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214</TotalTime>
  <Words>278</Words>
  <Application>Microsoft Office PowerPoint</Application>
  <PresentationFormat>Широкоэкранный</PresentationFormat>
  <Paragraphs>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Сектор</vt:lpstr>
      <vt:lpstr>  Начинаются сказки, Катятся с горы салазки, Бабушка Федора на передке Едет с мешком в руке.  Завязан мешок завязками.  =Бабушка, развяжи! =С чем мешок- то? -со сказками. - Бабушка, расскажи! -А это было, голубчики, в старину Когда задумал дед Архип залезть на луну Тогда сказки по воздуху летали Друг друга за крылышки  хватали, А я за ними  на золотом коне скакала, Да в мешок эти сказки собирала.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SPecialiST</dc:creator>
  <cp:lastModifiedBy>RePack by SPecialiST</cp:lastModifiedBy>
  <cp:revision>25</cp:revision>
  <dcterms:created xsi:type="dcterms:W3CDTF">2020-05-07T16:58:50Z</dcterms:created>
  <dcterms:modified xsi:type="dcterms:W3CDTF">2020-05-07T20:52:12Z</dcterms:modified>
</cp:coreProperties>
</file>