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65" r:id="rId4"/>
    <p:sldId id="261" r:id="rId5"/>
    <p:sldId id="266" r:id="rId6"/>
    <p:sldId id="263" r:id="rId7"/>
    <p:sldId id="264" r:id="rId8"/>
    <p:sldId id="262" r:id="rId9"/>
    <p:sldId id="259" r:id="rId10"/>
    <p:sldId id="268" r:id="rId11"/>
    <p:sldId id="267" r:id="rId12"/>
    <p:sldId id="260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00E90-8A88-4D26-9FF9-BD02C8BEDFBF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E870FCF-14E9-48B1-B0DC-D543758CE1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08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00E90-8A88-4D26-9FF9-BD02C8BEDFBF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E870FCF-14E9-48B1-B0DC-D543758CE1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56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00E90-8A88-4D26-9FF9-BD02C8BEDFBF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E870FCF-14E9-48B1-B0DC-D543758CE1E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2154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00E90-8A88-4D26-9FF9-BD02C8BEDFBF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E870FCF-14E9-48B1-B0DC-D543758CE1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5142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00E90-8A88-4D26-9FF9-BD02C8BEDFBF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E870FCF-14E9-48B1-B0DC-D543758CE1E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227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00E90-8A88-4D26-9FF9-BD02C8BEDFBF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E870FCF-14E9-48B1-B0DC-D543758CE1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0702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00E90-8A88-4D26-9FF9-BD02C8BEDFBF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70FCF-14E9-48B1-B0DC-D543758CE1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6498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00E90-8A88-4D26-9FF9-BD02C8BEDFBF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70FCF-14E9-48B1-B0DC-D543758CE1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860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00E90-8A88-4D26-9FF9-BD02C8BEDFBF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70FCF-14E9-48B1-B0DC-D543758CE1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345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00E90-8A88-4D26-9FF9-BD02C8BEDFBF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E870FCF-14E9-48B1-B0DC-D543758CE1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106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00E90-8A88-4D26-9FF9-BD02C8BEDFBF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E870FCF-14E9-48B1-B0DC-D543758CE1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395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00E90-8A88-4D26-9FF9-BD02C8BEDFBF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E870FCF-14E9-48B1-B0DC-D543758CE1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9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00E90-8A88-4D26-9FF9-BD02C8BEDFBF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70FCF-14E9-48B1-B0DC-D543758CE1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367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00E90-8A88-4D26-9FF9-BD02C8BEDFBF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70FCF-14E9-48B1-B0DC-D543758CE1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938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00E90-8A88-4D26-9FF9-BD02C8BEDFBF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70FCF-14E9-48B1-B0DC-D543758CE1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47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00E90-8A88-4D26-9FF9-BD02C8BEDFBF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E870FCF-14E9-48B1-B0DC-D543758CE1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76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00E90-8A88-4D26-9FF9-BD02C8BEDFBF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E870FCF-14E9-48B1-B0DC-D543758CE1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37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9242" y="395786"/>
            <a:ext cx="9689909" cy="928047"/>
          </a:xfrm>
        </p:spPr>
        <p:txBody>
          <a:bodyPr>
            <a:normAutofit/>
          </a:bodyPr>
          <a:lstStyle/>
          <a:p>
            <a:r>
              <a:rPr lang="ru-RU" dirty="0" smtClean="0"/>
              <a:t>Мой город Ярославль</a:t>
            </a:r>
            <a:endParaRPr lang="ru-RU" dirty="0"/>
          </a:p>
        </p:txBody>
      </p:sp>
      <p:sp>
        <p:nvSpPr>
          <p:cNvPr id="4" name="Заголовок 6"/>
          <p:cNvSpPr txBox="1">
            <a:spLocks/>
          </p:cNvSpPr>
          <p:nvPr/>
        </p:nvSpPr>
        <p:spPr>
          <a:xfrm>
            <a:off x="2497540" y="1959213"/>
            <a:ext cx="5363571" cy="4154984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400" dirty="0" smtClean="0"/>
              <a:t>На гербе Ярославля изображен стоящий на задних лапах медведь (символ предусмотрительности  и силы). Этот хозяин лесов является одним из основных действующих лиц в древней легенде о том как возник город Ярославль. Медведь в левой лапе держит золотую секиру на рукоятке. Щит венчает шапка Мономаха.</a:t>
            </a:r>
            <a:endParaRPr lang="ru-RU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8" y="1323833"/>
            <a:ext cx="2581239" cy="485918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208760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Ярославский государственный цирк</a:t>
            </a:r>
            <a:br>
              <a:rPr lang="ru-RU" sz="2400" dirty="0" smtClean="0"/>
            </a:br>
            <a:r>
              <a:rPr lang="ru-RU" sz="2400" dirty="0" smtClean="0"/>
              <a:t>улица Свободы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033" y="1741226"/>
            <a:ext cx="7437579" cy="4660883"/>
          </a:xfrm>
        </p:spPr>
      </p:pic>
    </p:spTree>
    <p:extLst>
      <p:ext uri="{BB962C8B-B14F-4D97-AF65-F5344CB8AC3E}">
        <p14:creationId xmlns:p14="http://schemas.microsoft.com/office/powerpoint/2010/main" val="2668745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1" y="354842"/>
            <a:ext cx="9675812" cy="155015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КЗЦ «Миллениум»</a:t>
            </a:r>
            <a:br>
              <a:rPr lang="ru-RU" sz="2400" dirty="0" smtClean="0"/>
            </a:br>
            <a:r>
              <a:rPr lang="ru-RU" sz="2400" dirty="0" err="1" smtClean="0"/>
              <a:t>Которосльная</a:t>
            </a:r>
            <a:r>
              <a:rPr lang="ru-RU" sz="2400" dirty="0" smtClean="0"/>
              <a:t> набережная</a:t>
            </a:r>
            <a:endParaRPr lang="ru-RU" sz="24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239" y="1550157"/>
            <a:ext cx="6509531" cy="4882149"/>
          </a:xfrm>
        </p:spPr>
      </p:pic>
    </p:spTree>
    <p:extLst>
      <p:ext uri="{BB962C8B-B14F-4D97-AF65-F5344CB8AC3E}">
        <p14:creationId xmlns:p14="http://schemas.microsoft.com/office/powerpoint/2010/main" val="2152614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Ярославский планетарий – Культурно-просветительский центр имени В.В. Терешковой.</a:t>
            </a:r>
            <a:br>
              <a:rPr lang="ru-RU" sz="2400" dirty="0" smtClean="0"/>
            </a:br>
            <a:r>
              <a:rPr lang="ru-RU" sz="2400" dirty="0" smtClean="0"/>
              <a:t>улица Чайковского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079" y="2072396"/>
            <a:ext cx="7710534" cy="4339699"/>
          </a:xfrm>
        </p:spPr>
      </p:pic>
    </p:spTree>
    <p:extLst>
      <p:ext uri="{BB962C8B-B14F-4D97-AF65-F5344CB8AC3E}">
        <p14:creationId xmlns:p14="http://schemas.microsoft.com/office/powerpoint/2010/main" val="2656080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2172" y="282916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Памятник Ярославу Мудрому – основателю города Ярославля.</a:t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площадь Богоявления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7786" y="1699799"/>
            <a:ext cx="6588354" cy="4889794"/>
          </a:xfrm>
        </p:spPr>
      </p:pic>
    </p:spTree>
    <p:extLst>
      <p:ext uri="{BB962C8B-B14F-4D97-AF65-F5344CB8AC3E}">
        <p14:creationId xmlns:p14="http://schemas.microsoft.com/office/powerpoint/2010/main" val="3193617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2501" y="1292050"/>
            <a:ext cx="6355455" cy="5195166"/>
          </a:xfrm>
        </p:spPr>
      </p:pic>
      <p:sp>
        <p:nvSpPr>
          <p:cNvPr id="5" name="TextBox 4"/>
          <p:cNvSpPr txBox="1"/>
          <p:nvPr/>
        </p:nvSpPr>
        <p:spPr>
          <a:xfrm>
            <a:off x="2497539" y="409433"/>
            <a:ext cx="4763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Первомайская улица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42957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1505" y="327546"/>
            <a:ext cx="9703108" cy="1577454"/>
          </a:xfrm>
        </p:spPr>
        <p:txBody>
          <a:bodyPr/>
          <a:lstStyle/>
          <a:p>
            <a:r>
              <a:rPr lang="ru-RU" sz="2400" dirty="0" err="1" smtClean="0"/>
              <a:t>Спасо</a:t>
            </a:r>
            <a:r>
              <a:rPr lang="ru-RU" sz="2400" dirty="0" smtClean="0"/>
              <a:t>-Преображенский монастырь</a:t>
            </a:r>
            <a:br>
              <a:rPr lang="ru-RU" sz="2400" dirty="0" smtClean="0"/>
            </a:br>
            <a:r>
              <a:rPr lang="ru-RU" sz="2400" dirty="0" smtClean="0"/>
              <a:t> (Ярославский музей- заповедник)</a:t>
            </a:r>
            <a:br>
              <a:rPr lang="ru-RU" sz="2400" dirty="0" smtClean="0"/>
            </a:br>
            <a:r>
              <a:rPr lang="ru-RU" sz="2400" dirty="0" smtClean="0"/>
              <a:t>площадь Богоявления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4634" y="1701839"/>
            <a:ext cx="7225747" cy="4809706"/>
          </a:xfrm>
        </p:spPr>
      </p:pic>
    </p:spTree>
    <p:extLst>
      <p:ext uri="{BB962C8B-B14F-4D97-AF65-F5344CB8AC3E}">
        <p14:creationId xmlns:p14="http://schemas.microsoft.com/office/powerpoint/2010/main" val="2664889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Волжская набережная. Беседка</a:t>
            </a:r>
            <a:endParaRPr lang="ru-RU" sz="2400" dirty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974" y="1705970"/>
            <a:ext cx="6381978" cy="4326341"/>
          </a:xfrm>
        </p:spPr>
      </p:pic>
    </p:spTree>
    <p:extLst>
      <p:ext uri="{BB962C8B-B14F-4D97-AF65-F5344CB8AC3E}">
        <p14:creationId xmlns:p14="http://schemas.microsoft.com/office/powerpoint/2010/main" val="2771595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9869" y="450376"/>
            <a:ext cx="9484743" cy="1454624"/>
          </a:xfrm>
        </p:spPr>
        <p:txBody>
          <a:bodyPr/>
          <a:lstStyle/>
          <a:p>
            <a:r>
              <a:rPr lang="ru-RU" sz="2400" dirty="0" smtClean="0"/>
              <a:t>Церковь Ильи Пророка на Советской площади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879" y="1264555"/>
            <a:ext cx="7765575" cy="5169035"/>
          </a:xfrm>
        </p:spPr>
      </p:pic>
    </p:spTree>
    <p:extLst>
      <p:ext uri="{BB962C8B-B14F-4D97-AF65-F5344CB8AC3E}">
        <p14:creationId xmlns:p14="http://schemas.microsoft.com/office/powerpoint/2010/main" val="1649505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0687" y="532263"/>
            <a:ext cx="9593925" cy="1372737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Ярославский государственный театр юного зрителя имени</a:t>
            </a:r>
            <a:br>
              <a:rPr lang="ru-RU" sz="2400" dirty="0" smtClean="0"/>
            </a:br>
            <a:r>
              <a:rPr lang="ru-RU" sz="2400" dirty="0" smtClean="0"/>
              <a:t>В.С. Розова</a:t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площадь Юности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1489" y="2116647"/>
            <a:ext cx="8093123" cy="4555030"/>
          </a:xfrm>
        </p:spPr>
      </p:pic>
    </p:spTree>
    <p:extLst>
      <p:ext uri="{BB962C8B-B14F-4D97-AF65-F5344CB8AC3E}">
        <p14:creationId xmlns:p14="http://schemas.microsoft.com/office/powerpoint/2010/main" val="1594920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6097" y="436728"/>
            <a:ext cx="9648516" cy="1468272"/>
          </a:xfrm>
        </p:spPr>
        <p:txBody>
          <a:bodyPr/>
          <a:lstStyle/>
          <a:p>
            <a:r>
              <a:rPr lang="ru-RU" sz="2400" dirty="0" smtClean="0"/>
              <a:t>ВЕЧНЫЙ ОГОНЬ</a:t>
            </a:r>
            <a:br>
              <a:rPr lang="ru-RU" sz="2400" dirty="0" smtClean="0"/>
            </a:br>
            <a:r>
              <a:rPr lang="ru-RU" sz="2400" dirty="0" smtClean="0"/>
              <a:t>площадь Челюскинцев</a:t>
            </a:r>
            <a:br>
              <a:rPr lang="ru-RU" sz="2400" dirty="0" smtClean="0"/>
            </a:br>
            <a:r>
              <a:rPr lang="ru-RU" sz="2400" dirty="0" smtClean="0"/>
              <a:t>Успенский Кафедральный собор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80231" y="1750452"/>
            <a:ext cx="7424382" cy="4760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899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4209" y="313899"/>
            <a:ext cx="9730403" cy="1591101"/>
          </a:xfrm>
        </p:spPr>
        <p:txBody>
          <a:bodyPr/>
          <a:lstStyle/>
          <a:p>
            <a:r>
              <a:rPr lang="ru-RU" sz="2400" dirty="0" smtClean="0"/>
              <a:t>Театр драмы имени Ф. Волкова- первый русский драматический театр.</a:t>
            </a:r>
            <a:br>
              <a:rPr lang="ru-RU" sz="2400" dirty="0" smtClean="0"/>
            </a:br>
            <a:r>
              <a:rPr lang="ru-RU" sz="2400" dirty="0" smtClean="0"/>
              <a:t>площадь имени Ф. Волкова</a:t>
            </a:r>
            <a:endParaRPr lang="ru-RU" sz="2400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09" b="8100"/>
          <a:stretch/>
        </p:blipFill>
        <p:spPr>
          <a:xfrm>
            <a:off x="4503761" y="1798657"/>
            <a:ext cx="6823879" cy="4584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50051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222</TotalTime>
  <Words>110</Words>
  <Application>Microsoft Office PowerPoint</Application>
  <PresentationFormat>Широкоэкранный</PresentationFormat>
  <Paragraphs>13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Легкий дым</vt:lpstr>
      <vt:lpstr>Мой город Ярославль</vt:lpstr>
      <vt:lpstr>Памятник Ярославу Мудрому – основателю города Ярославля.  площадь Богоявления</vt:lpstr>
      <vt:lpstr>Презентация PowerPoint</vt:lpstr>
      <vt:lpstr>Спасо-Преображенский монастырь  (Ярославский музей- заповедник) площадь Богоявления</vt:lpstr>
      <vt:lpstr>Волжская набережная. Беседка</vt:lpstr>
      <vt:lpstr>Церковь Ильи Пророка на Советской площади</vt:lpstr>
      <vt:lpstr>Ярославский государственный театр юного зрителя имени В.С. Розова  площадь Юности</vt:lpstr>
      <vt:lpstr>ВЕЧНЫЙ ОГОНЬ площадь Челюскинцев Успенский Кафедральный собор</vt:lpstr>
      <vt:lpstr>Театр драмы имени Ф. Волкова- первый русский драматический театр. площадь имени Ф. Волкова</vt:lpstr>
      <vt:lpstr>Ярославский государственный цирк улица Свободы</vt:lpstr>
      <vt:lpstr>КЗЦ «Миллениум» Которосльная набережная</vt:lpstr>
      <vt:lpstr>Ярославский планетарий – Культурно-просветительский центр имени В.В. Терешковой. улица Чайковского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Мой город Ярославль</dc:title>
  <dc:creator>RePack by SPecialiST</dc:creator>
  <cp:lastModifiedBy>RePack by SPecialiST</cp:lastModifiedBy>
  <cp:revision>23</cp:revision>
  <dcterms:created xsi:type="dcterms:W3CDTF">2020-05-27T17:52:36Z</dcterms:created>
  <dcterms:modified xsi:type="dcterms:W3CDTF">2020-05-28T11:09:16Z</dcterms:modified>
</cp:coreProperties>
</file>