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65" r:id="rId4"/>
    <p:sldId id="260" r:id="rId5"/>
    <p:sldId id="264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207-6A4A-4C4A-87FD-673CB1FCDC31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D378340-8F09-45B7-8C79-234A264E6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75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207-6A4A-4C4A-87FD-673CB1FCDC31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378340-8F09-45B7-8C79-234A264E6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18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207-6A4A-4C4A-87FD-673CB1FCDC31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378340-8F09-45B7-8C79-234A264E640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9736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207-6A4A-4C4A-87FD-673CB1FCDC31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378340-8F09-45B7-8C79-234A264E6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772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207-6A4A-4C4A-87FD-673CB1FCDC31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378340-8F09-45B7-8C79-234A264E640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9975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207-6A4A-4C4A-87FD-673CB1FCDC31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378340-8F09-45B7-8C79-234A264E6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451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207-6A4A-4C4A-87FD-673CB1FCDC31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8340-8F09-45B7-8C79-234A264E6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712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207-6A4A-4C4A-87FD-673CB1FCDC31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8340-8F09-45B7-8C79-234A264E6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54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207-6A4A-4C4A-87FD-673CB1FCDC31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8340-8F09-45B7-8C79-234A264E6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5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207-6A4A-4C4A-87FD-673CB1FCDC31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378340-8F09-45B7-8C79-234A264E6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81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207-6A4A-4C4A-87FD-673CB1FCDC31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D378340-8F09-45B7-8C79-234A264E6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52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207-6A4A-4C4A-87FD-673CB1FCDC31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D378340-8F09-45B7-8C79-234A264E6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23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207-6A4A-4C4A-87FD-673CB1FCDC31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8340-8F09-45B7-8C79-234A264E6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09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207-6A4A-4C4A-87FD-673CB1FCDC31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8340-8F09-45B7-8C79-234A264E6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37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207-6A4A-4C4A-87FD-673CB1FCDC31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8340-8F09-45B7-8C79-234A264E6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47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D207-6A4A-4C4A-87FD-673CB1FCDC31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378340-8F09-45B7-8C79-234A264E6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74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ED207-6A4A-4C4A-87FD-673CB1FCDC31}" type="datetimeFigureOut">
              <a:rPr lang="ru-RU" smtClean="0"/>
              <a:t>30.05.2020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D378340-8F09-45B7-8C79-234A264E6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52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5218549" cy="2605585"/>
          </a:xfrm>
        </p:spPr>
        <p:txBody>
          <a:bodyPr/>
          <a:lstStyle/>
          <a:p>
            <a:r>
              <a:rPr lang="ru-RU" dirty="0" smtClean="0"/>
              <a:t>Мой родной район</a:t>
            </a:r>
            <a:endParaRPr lang="ru-RU" dirty="0"/>
          </a:p>
        </p:txBody>
      </p:sp>
      <p:pic>
        <p:nvPicPr>
          <p:cNvPr id="3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026" y="1229436"/>
            <a:ext cx="5369657" cy="473146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645333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latin typeface="Garamond" panose="02020404030301010803" pitchFamily="18" charset="0"/>
              </a:rPr>
              <a:t>Комбинат </a:t>
            </a:r>
            <a:r>
              <a:rPr lang="ru-RU" sz="2400" dirty="0" smtClean="0">
                <a:latin typeface="Garamond" panose="02020404030301010803" pitchFamily="18" charset="0"/>
              </a:rPr>
              <a:t>«Красный </a:t>
            </a:r>
            <a:r>
              <a:rPr lang="ru-RU" sz="2400" dirty="0">
                <a:latin typeface="Garamond" panose="02020404030301010803" pitchFamily="18" charset="0"/>
              </a:rPr>
              <a:t>перекоп»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13" y="1575819"/>
            <a:ext cx="9952875" cy="358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139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931" y="243659"/>
            <a:ext cx="8911687" cy="128089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Комсомольская площадь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086" y="3636122"/>
            <a:ext cx="5398447" cy="303662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045" y="3872541"/>
            <a:ext cx="3161490" cy="23683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71" t="13445" r="-18912" b="5048"/>
          <a:stretch/>
        </p:blipFill>
        <p:spPr>
          <a:xfrm>
            <a:off x="6955454" y="675386"/>
            <a:ext cx="6435234" cy="27637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98" t="-1728" r="231" b="7566"/>
          <a:stretch/>
        </p:blipFill>
        <p:spPr>
          <a:xfrm>
            <a:off x="2462045" y="677025"/>
            <a:ext cx="3995224" cy="27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12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Парк «Рабочий»</a:t>
            </a:r>
            <a:endParaRPr lang="ru-RU" sz="2400" dirty="0"/>
          </a:p>
        </p:txBody>
      </p:sp>
      <p:pic>
        <p:nvPicPr>
          <p:cNvPr id="4" name="Picture 2" descr="C:\Users\1\Pictures\п р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42"/>
          <a:stretch/>
        </p:blipFill>
        <p:spPr bwMode="auto">
          <a:xfrm>
            <a:off x="6640163" y="3403282"/>
            <a:ext cx="5404914" cy="317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1\Pictures\п р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52"/>
          <a:stretch/>
        </p:blipFill>
        <p:spPr bwMode="auto">
          <a:xfrm>
            <a:off x="2159415" y="1264555"/>
            <a:ext cx="5021213" cy="2802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443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Улица 8 марта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" t="5304" r="-611" b="45146"/>
          <a:stretch/>
        </p:blipFill>
        <p:spPr>
          <a:xfrm>
            <a:off x="2700641" y="2606721"/>
            <a:ext cx="9040562" cy="3384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78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ФОК</a:t>
            </a:r>
            <a:br>
              <a:rPr lang="ru-RU" sz="2400" dirty="0" smtClean="0"/>
            </a:br>
            <a:r>
              <a:rPr lang="ru-RU" sz="2400" dirty="0" smtClean="0"/>
              <a:t>улица </a:t>
            </a:r>
            <a:r>
              <a:rPr lang="ru-RU" sz="2400" dirty="0" err="1" smtClean="0"/>
              <a:t>Бахвалова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795156" y="2094841"/>
            <a:ext cx="8507224" cy="476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143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Церковь Петра и Павла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521123" y="1154374"/>
            <a:ext cx="7614999" cy="528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516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МДОУ «Детский сад №241» </a:t>
            </a:r>
            <a:br>
              <a:rPr lang="ru-RU" sz="2400" dirty="0" smtClean="0"/>
            </a:br>
            <a:r>
              <a:rPr lang="ru-RU" sz="2400" dirty="0" smtClean="0"/>
              <a:t>«</a:t>
            </a:r>
            <a:r>
              <a:rPr lang="ru-RU" sz="2400" dirty="0" err="1" smtClean="0"/>
              <a:t>Дельфиненок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585" y="1563805"/>
            <a:ext cx="7620903" cy="5072354"/>
          </a:xfrm>
        </p:spPr>
      </p:pic>
    </p:spTree>
    <p:extLst>
      <p:ext uri="{BB962C8B-B14F-4D97-AF65-F5344CB8AC3E}">
        <p14:creationId xmlns:p14="http://schemas.microsoft.com/office/powerpoint/2010/main" val="147439120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324</TotalTime>
  <Words>29</Words>
  <Application>Microsoft Office PowerPoint</Application>
  <PresentationFormat>Широкоэкранный</PresentationFormat>
  <Paragraphs>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Garamond</vt:lpstr>
      <vt:lpstr>Wingdings 3</vt:lpstr>
      <vt:lpstr>Легкий дым</vt:lpstr>
      <vt:lpstr>Мой родной район</vt:lpstr>
      <vt:lpstr>Комбинат «Красный перекоп»</vt:lpstr>
      <vt:lpstr>Комсомольская площадь</vt:lpstr>
      <vt:lpstr>Парк «Рабочий»</vt:lpstr>
      <vt:lpstr>Улица 8 марта</vt:lpstr>
      <vt:lpstr>ФОК улица Бахвалова</vt:lpstr>
      <vt:lpstr>Церковь Петра и Павла</vt:lpstr>
      <vt:lpstr>МДОУ «Детский сад №241»  «Дельфиненок»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родной район</dc:title>
  <dc:creator>RePack by SPecialiST</dc:creator>
  <cp:lastModifiedBy>RePack by SPecialiST</cp:lastModifiedBy>
  <cp:revision>15</cp:revision>
  <dcterms:created xsi:type="dcterms:W3CDTF">2020-05-27T17:36:37Z</dcterms:created>
  <dcterms:modified xsi:type="dcterms:W3CDTF">2020-05-29T20:33:25Z</dcterms:modified>
</cp:coreProperties>
</file>