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7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7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8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74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1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6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B6E9F-84E2-4890-AEEF-61D37F1EF29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1240-DC68-4F23-8622-A66D34B33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8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4890" y="887104"/>
            <a:ext cx="4813110" cy="2622859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лето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69038" y="3739487"/>
            <a:ext cx="4198961" cy="14262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Картины художников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1" y="1187367"/>
            <a:ext cx="6291619" cy="522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0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398098"/>
            <a:ext cx="7303463" cy="5778865"/>
          </a:xfrm>
        </p:spPr>
      </p:pic>
    </p:spTree>
    <p:extLst>
      <p:ext uri="{BB962C8B-B14F-4D97-AF65-F5344CB8AC3E}">
        <p14:creationId xmlns:p14="http://schemas.microsoft.com/office/powerpoint/2010/main" val="263124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393122"/>
            <a:ext cx="8787318" cy="5783841"/>
          </a:xfrm>
        </p:spPr>
      </p:pic>
    </p:spTree>
    <p:extLst>
      <p:ext uri="{BB962C8B-B14F-4D97-AF65-F5344CB8AC3E}">
        <p14:creationId xmlns:p14="http://schemas.microsoft.com/office/powerpoint/2010/main" val="355586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3" y="306187"/>
            <a:ext cx="7191701" cy="5870776"/>
          </a:xfrm>
        </p:spPr>
      </p:pic>
    </p:spTree>
    <p:extLst>
      <p:ext uri="{BB962C8B-B14F-4D97-AF65-F5344CB8AC3E}">
        <p14:creationId xmlns:p14="http://schemas.microsoft.com/office/powerpoint/2010/main" val="1734536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лето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лето</dc:title>
  <dc:creator>RePack by SPecialiST</dc:creator>
  <cp:lastModifiedBy>RePack by SPecialiST</cp:lastModifiedBy>
  <cp:revision>2</cp:revision>
  <dcterms:created xsi:type="dcterms:W3CDTF">2020-05-15T09:08:18Z</dcterms:created>
  <dcterms:modified xsi:type="dcterms:W3CDTF">2020-05-15T09:14:37Z</dcterms:modified>
</cp:coreProperties>
</file>