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7F88FA-7A38-4272-967E-5FF1CDEFF5BE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61605C-780B-4BCD-8D30-AC1059A0E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49F6-7CDB-4912-B1A9-84968DD42051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991C-4960-4E6B-ABDB-790C64515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56C9-5FD6-40C4-B92E-04D4AF74D364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AF5C-6447-4348-9889-DD8FEA75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65C9-5BFE-4F20-AD1E-3D052EA297B1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6AA9-E6DC-4C48-BF9D-1C7360E31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8D07-6A28-4983-BB72-6CFB9303B187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FBCE-48A0-42B8-BCE4-37A8CFF6F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8CC8-11C5-4FCA-AD92-23385B97C2B3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042E-E3FC-44C5-9C8D-9D44E9F8D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6E9F-220D-490A-AF61-0C606CCD933C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4761-5AEB-4351-8171-C6E61F25C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5161-EFFA-4642-B7A3-0E865B2C0B9D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63A9-F6ED-45FA-99FD-CAAB673C1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E073-F40D-4673-B93B-7866F3DFB3AA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1892-DE39-4B2E-9492-D2CCD5738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E992-CA4C-44CA-A1F5-A6EDA6C6F84E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D35E-F22E-4070-8E61-FE7F62851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D07D-684E-43F8-B645-63D76A2CEB69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F65F-266F-4AA4-B08F-CAA929486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FCAF-8A8F-4FAC-8AEC-23BF0694E0FF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CB9F-A757-42B7-A6A4-AC325C9A8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721B45-E407-4A14-9077-928FB7905110}" type="datetime1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E76F33-2EE4-40D5-9E92-790309BD7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ЖИВОТНЫЕ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Почему их называют –</a:t>
            </a:r>
            <a:br>
              <a:rPr lang="ru-RU" dirty="0" smtClean="0"/>
            </a:br>
            <a:r>
              <a:rPr lang="ru-RU" dirty="0" smtClean="0"/>
              <a:t>домашние животные?</a:t>
            </a:r>
            <a:endParaRPr lang="ru-RU" dirty="0"/>
          </a:p>
        </p:txBody>
      </p:sp>
      <p:pic>
        <p:nvPicPr>
          <p:cNvPr id="4" name="Содержимое 3" descr="kroli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64" y="2000240"/>
            <a:ext cx="2417790" cy="1818727"/>
          </a:xfrm>
        </p:spPr>
      </p:pic>
      <p:pic>
        <p:nvPicPr>
          <p:cNvPr id="6" name="Рисунок 5" descr="ubor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2572" y="4572007"/>
            <a:ext cx="2485416" cy="186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hoca_thumb_l_kon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699142"/>
            <a:ext cx="2279672" cy="168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Какую пользу приносят домашние животные?</a:t>
            </a:r>
            <a:endParaRPr lang="ru-RU" dirty="0"/>
          </a:p>
        </p:txBody>
      </p:sp>
      <p:pic>
        <p:nvPicPr>
          <p:cNvPr id="6" name="Содержимое 5" descr="20091123-milk-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628775"/>
            <a:ext cx="1611312" cy="2014538"/>
          </a:xfrm>
        </p:spPr>
      </p:pic>
      <p:pic>
        <p:nvPicPr>
          <p:cNvPr id="9" name="Рисунок 8" descr="Wool.www.usda.gov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060575"/>
            <a:ext cx="1968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orse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157667"/>
            <a:ext cx="2743194" cy="205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11807_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1094" y="4429132"/>
            <a:ext cx="2005006" cy="200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835150" y="404813"/>
            <a:ext cx="5832475" cy="725487"/>
          </a:xfrm>
        </p:spPr>
        <p:txBody>
          <a:bodyPr/>
          <a:lstStyle/>
          <a:p>
            <a:pPr eaLnBrk="1" hangingPunct="1"/>
            <a:r>
              <a:rPr lang="ru-RU" sz="4000" smtClean="0"/>
              <a:t> «Кто что будет есть?»</a:t>
            </a:r>
          </a:p>
        </p:txBody>
      </p:sp>
      <p:pic>
        <p:nvPicPr>
          <p:cNvPr id="23554" name="Содержимое 3" descr="eb391fb54fd245ce899efa37f9c316f7_1ae13ef34cfafe4567711ea7169571da_131890172132_800px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285875"/>
            <a:ext cx="1071562" cy="1071563"/>
          </a:xfrm>
        </p:spPr>
      </p:pic>
      <p:pic>
        <p:nvPicPr>
          <p:cNvPr id="23555" name="Рисунок 4" descr="Haystack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357438"/>
            <a:ext cx="1238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5" descr="75050811_ab55ef63688e169b25ba17c7bd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3714750"/>
            <a:ext cx="15763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6" descr="morkovka_0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4643438"/>
            <a:ext cx="1785938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7" descr="EgfKxT0PXn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1588" y="1268413"/>
            <a:ext cx="137795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Рисунок 8" descr="0_6cbbf_183191a7_XL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2786063"/>
            <a:ext cx="10922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Рисунок 9" descr="0_7c09a_cc28ebf7_X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75" y="5357813"/>
            <a:ext cx="7112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Рисунок 11" descr="02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4613" y="3981450"/>
            <a:ext cx="18923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 стрелкой 23"/>
          <p:cNvCxnSpPr/>
          <p:nvPr/>
        </p:nvCxnSpPr>
        <p:spPr>
          <a:xfrm>
            <a:off x="2786063" y="1714500"/>
            <a:ext cx="35004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643188" y="2714625"/>
            <a:ext cx="3571875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71813" y="4071938"/>
            <a:ext cx="3857625" cy="164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9" idx="1"/>
          </p:cNvCxnSpPr>
          <p:nvPr/>
        </p:nvCxnSpPr>
        <p:spPr>
          <a:xfrm flipV="1">
            <a:off x="3000375" y="3294063"/>
            <a:ext cx="3714750" cy="177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6" name="Содержимое 3" descr="eb391fb54fd245ce899efa37f9c316f7_1ae13ef34cfafe4567711ea7169571da_131890172132_800p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26841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ДОМАШНИЕ ЖИВОТНЫЕ </vt:lpstr>
      <vt:lpstr>Почему их называют – домашние животные?</vt:lpstr>
      <vt:lpstr>Какую пользу приносят домашние животные?</vt:lpstr>
      <vt:lpstr> «Кто что будет есть?»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Воспитатель</cp:lastModifiedBy>
  <cp:revision>34</cp:revision>
  <dcterms:created xsi:type="dcterms:W3CDTF">2013-02-09T13:10:30Z</dcterms:created>
  <dcterms:modified xsi:type="dcterms:W3CDTF">2020-04-27T07:20:51Z</dcterms:modified>
</cp:coreProperties>
</file>