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6" r:id="rId2"/>
    <p:sldId id="287" r:id="rId3"/>
    <p:sldId id="288" r:id="rId4"/>
    <p:sldId id="289" r:id="rId5"/>
    <p:sldId id="290" r:id="rId6"/>
    <p:sldId id="29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691A1-DF0C-4E87-95F0-D968049D35FC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611DA-5112-420B-8F50-14A75B440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255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я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634978"/>
            <a:ext cx="5903548" cy="44752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5976" y="1628800"/>
            <a:ext cx="3816424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4800" b="1" i="0" u="none" strike="noStrike" normalizeH="0" baseline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Дикие животные</a:t>
            </a:r>
          </a:p>
          <a:p>
            <a:pPr algn="ctr"/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весной</a:t>
            </a:r>
            <a:r>
              <a:rPr kumimoji="0" lang="ru-RU" sz="3200" b="1" i="0" u="none" strike="noStrike" normalizeH="0" baseline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2619"/>
            <a:ext cx="73448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Загадка 1 Хожу в пушистой шубке, живу в густом лесу. В лесу на старом дубе, орешки я грызу.</a:t>
            </a:r>
          </a:p>
        </p:txBody>
      </p:sp>
      <p:pic>
        <p:nvPicPr>
          <p:cNvPr id="5122" name="Picture 2" descr="C:\Users\Юля\Desktop\6955506166_295d8da188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3143248"/>
            <a:ext cx="2965013" cy="21101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16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6372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Загадка 2 Хвост пушистый, мех золотистый. в лесу живет, а в деревне кур крадет. </a:t>
            </a:r>
          </a:p>
        </p:txBody>
      </p:sp>
      <p:pic>
        <p:nvPicPr>
          <p:cNvPr id="6146" name="Picture 2" descr="C:\Users\Юля\Desktop\lisa-prime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886" y="3714752"/>
            <a:ext cx="3097403" cy="22002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498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64087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Загадка 3 Комочек пуха, длинное ухо. прыгает ловко, любит морковку.</a:t>
            </a:r>
          </a:p>
        </p:txBody>
      </p:sp>
      <p:pic>
        <p:nvPicPr>
          <p:cNvPr id="7170" name="Picture 2" descr="C:\Users\Юля\Desktop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3214686"/>
            <a:ext cx="3012478" cy="20083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143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58" y="0"/>
            <a:ext cx="678658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Загадка 4 Летом ходит без дороги, мимо сосен и берез. А зимой он спит в берлоге, от мороза прячет нос. </a:t>
            </a:r>
          </a:p>
        </p:txBody>
      </p:sp>
      <p:pic>
        <p:nvPicPr>
          <p:cNvPr id="8194" name="Picture 2" descr="C:\Users\Юля\Desktop\3468x2000-873070--ww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3643314"/>
            <a:ext cx="3514698" cy="20253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0845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Загадка 5 Кто зимой холодной, Бродит злой, голодный. </a:t>
            </a:r>
          </a:p>
        </p:txBody>
      </p:sp>
      <p:pic>
        <p:nvPicPr>
          <p:cNvPr id="9218" name="Picture 2" descr="C:\Users\Юля\Desktop\sobakadrug-rabstol-net-wolf-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3143248"/>
            <a:ext cx="3556796" cy="22229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018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95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Воспитатель</cp:lastModifiedBy>
  <cp:revision>54</cp:revision>
  <dcterms:created xsi:type="dcterms:W3CDTF">2015-03-24T07:06:08Z</dcterms:created>
  <dcterms:modified xsi:type="dcterms:W3CDTF">2020-04-13T11:02:01Z</dcterms:modified>
</cp:coreProperties>
</file>