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6" r:id="rId2"/>
    <p:sldId id="292" r:id="rId3"/>
    <p:sldId id="293" r:id="rId4"/>
    <p:sldId id="294" r:id="rId5"/>
    <p:sldId id="295" r:id="rId6"/>
    <p:sldId id="29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691A1-DF0C-4E87-95F0-D968049D35FC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611DA-5112-420B-8F50-14A75B4404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255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71736" y="2428868"/>
            <a:ext cx="381642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ru-RU" sz="48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ЧЕЙ</a:t>
            </a:r>
            <a:r>
              <a:rPr kumimoji="0" lang="ru-RU" sz="3200" b="1" i="0" u="none" strike="noStrike" normalizeH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МАЛЫШ?</a:t>
            </a:r>
            <a:r>
              <a:rPr kumimoji="0" lang="ru-RU" sz="3200" b="1" i="0" u="none" strike="noStrike" normalizeH="0" baseline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200" b="1" i="0" u="none" strike="noStrike" normalizeH="0" baseline="0" dirty="0" smtClean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1264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За мамой ежихой катился.. Кто ? </a:t>
            </a:r>
          </a:p>
        </p:txBody>
      </p:sp>
      <p:pic>
        <p:nvPicPr>
          <p:cNvPr id="10242" name="Picture 2" descr="C:\Users\Юля\Desktop\rabstol_net_hedgehog_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0" y="2643182"/>
            <a:ext cx="3448215" cy="21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88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1474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За мамой волчицей топал.. Кто ? </a:t>
            </a:r>
          </a:p>
        </p:txBody>
      </p:sp>
      <p:pic>
        <p:nvPicPr>
          <p:cNvPr id="11268" name="Picture 4" descr="C:\Users\Юля\Desktop\02_wol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488" y="2571744"/>
            <a:ext cx="3109538" cy="206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301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4697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За мамой медведицей шел.. Кто ? </a:t>
            </a:r>
          </a:p>
        </p:txBody>
      </p:sp>
      <p:pic>
        <p:nvPicPr>
          <p:cNvPr id="12290" name="Picture 2" descr="C:\Users\Юля\Desktop\brown_bear_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44" y="3002753"/>
            <a:ext cx="2804462" cy="150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633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900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 За мамой </a:t>
            </a:r>
            <a:r>
              <a:rPr lang="ru-RU" sz="4400" dirty="0" err="1">
                <a:solidFill>
                  <a:schemeClr val="bg1"/>
                </a:solidFill>
              </a:rPr>
              <a:t>бельчихой</a:t>
            </a: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err="1">
                <a:solidFill>
                  <a:schemeClr val="bg1"/>
                </a:solidFill>
              </a:rPr>
              <a:t>скакал..Кто</a:t>
            </a:r>
            <a:r>
              <a:rPr lang="ru-RU" sz="4400" dirty="0">
                <a:solidFill>
                  <a:schemeClr val="bg1"/>
                </a:solidFill>
              </a:rPr>
              <a:t> ? </a:t>
            </a:r>
          </a:p>
        </p:txBody>
      </p:sp>
      <p:pic>
        <p:nvPicPr>
          <p:cNvPr id="13314" name="Picture 2" descr="C:\Users\Юля\Desktop\0018-046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2643182"/>
            <a:ext cx="2034329" cy="203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98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00B050"/>
            </a:gs>
            <a:gs pos="10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04664"/>
            <a:ext cx="842166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За мамой зайчихой прыгал.. Кто ? </a:t>
            </a:r>
          </a:p>
        </p:txBody>
      </p:sp>
      <p:pic>
        <p:nvPicPr>
          <p:cNvPr id="14338" name="Picture 2" descr="C:\Users\Юля\Desktop\9913078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857496"/>
            <a:ext cx="2885598" cy="180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555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40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Воспитатель</cp:lastModifiedBy>
  <cp:revision>55</cp:revision>
  <dcterms:created xsi:type="dcterms:W3CDTF">2015-03-24T07:06:08Z</dcterms:created>
  <dcterms:modified xsi:type="dcterms:W3CDTF">2020-04-13T11:06:57Z</dcterms:modified>
</cp:coreProperties>
</file>