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EF3339-FD26-4DED-8DE9-2C51FE5E7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35E0D4-398C-471C-85BE-889A1005E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5A7BF4-3107-4527-9297-FAB8CAC9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01F3201-32AA-4393-B099-1405D02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1BBF59-E9CA-4F2B-A414-22EBE5C5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02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945C44-6A25-4D89-A907-2DE1EF63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83CAC54-A6FE-4540-AFC2-F392DC271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950BB5-6CC7-4B6F-87F7-4D8AB75D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EC4648E-DF5C-4284-9889-41C899E0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5660151-CE0C-4B86-9694-A25F05CE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954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0908241-7F6F-436E-80A3-29847937B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7333059-0CF6-42BD-9E01-42CA9A3BB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5A9481-222D-4A92-8368-36F10FB8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B392E8-56D7-4647-8778-40CDFA0D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865044E-1107-4046-8700-C3FDDB09D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77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7CFC3E-C429-42AA-9CB0-70E036CC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5A41DC-40DD-495E-A569-28EA086FF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35A907-DB4E-4B7F-A681-341AA7F9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8C07C9-D732-4158-9347-90D76B42F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CFF2BD9-9072-4293-94AD-53882726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321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46FA5D-8E80-466B-84C7-87A98BBE4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3D5E96F-FE40-4579-9607-01E92F70B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379FB7-093B-45D8-BFF7-EA48AC1F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D1B3160-3DBE-41DE-884C-5395ACD0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57E801D-C318-4F44-BFBB-021032F3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094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F6B6F2-0EBA-4F97-85B5-22F4AED5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B7E224-29BA-4CF6-9BA9-569ABC103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2ECFCDC-FEBB-4FA9-9A4C-1F44EBEBD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268C6B-3A87-4A91-8BF7-5228BA9D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B94F6EF-7901-4882-A18B-5965E365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8E77085-4D04-4574-9F08-FF6EB377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09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5B4CAB-3FC2-48F5-94A0-067AF9BE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11D5157-0029-49DA-9015-FE18AEA7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323EDA8-93CB-4DBF-A781-026BB1F6B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CC7D76D-561F-4D4D-9658-90AF6D09A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55C4DED-753F-4BA2-AEE2-176BC25ED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7F2989A-EFD9-4901-BA1F-68CE4C4D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F1521F9-2DB3-4286-8BF4-9F6A7B0A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4D7B58D-5F7C-4B10-A75B-7E84151D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129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025F2E-3F05-4ABF-B5D3-B8E83FFD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5902CE9-95B1-42EC-8DE0-AE3A20F5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D8F98CB-C214-440D-BE4E-DD4CF433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2508726-CD8D-4217-ABC6-8BE61FE7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644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9EE62CF-30F7-4427-9022-4B4FB961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C94463E-D929-49E0-82EE-AD0F5644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A7A636A-FB76-42C0-8387-AF661B6D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006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2C5BA3-DEEF-40DF-942D-DF2345BF5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EB2B7F-C976-4395-810B-C1EB50FE0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1F904D9-9782-4A0A-9B1B-47DD60627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19829CD-8B47-4FFB-AA3A-F2FBABEC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DE2A0B0-4CE4-477F-9E16-58B142AF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8B5FEDD-9B71-43F4-8F14-1056D5AF3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879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CD2200-95C1-40AD-9E7E-56C9FE215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97DDA8B-EB9B-4E55-8C33-89BE058EF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3B78F4F-645B-4AA3-ACE3-B8C017D93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AF8B65E-89A9-43F5-821F-5754E4DEF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4996186-0972-4502-A68A-6BDA8A0D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6D324E8-4464-45F8-8C09-4E65BA510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08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8575C-E752-48C3-B255-16EB64B5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04FECD6-9712-4E81-99DE-E66E82479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96ADD38-F391-48D4-8E2D-F7BD2ACD5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103CD-7C85-45B7-87C1-ACECD211111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CD3E5B-227B-4E40-B3EF-F613C9A09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006A8F-088B-4E3E-8B43-40ACF5C13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07639-A25B-4C89-B79E-3DC7BE7CC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188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C0118A3D-C215-4EA7-A86C-430E264A0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0"/>
            <a:ext cx="98171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92B685E7-CC70-4E39-B14F-4FF33FA1E75F}"/>
              </a:ext>
            </a:extLst>
          </p:cNvPr>
          <p:cNvSpPr/>
          <p:nvPr/>
        </p:nvSpPr>
        <p:spPr>
          <a:xfrm>
            <a:off x="3232087" y="1982710"/>
            <a:ext cx="932507" cy="61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906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5571AB4-9AB3-4C65-B248-00B701E63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0"/>
            <a:ext cx="974725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F768C47B-25EB-4A51-B65E-EA7E7C26BD58}"/>
              </a:ext>
            </a:extLst>
          </p:cNvPr>
          <p:cNvSpPr/>
          <p:nvPr/>
        </p:nvSpPr>
        <p:spPr>
          <a:xfrm>
            <a:off x="3268301" y="2009869"/>
            <a:ext cx="896293" cy="5794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397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54F31CF6-49A0-458F-BCE9-DE0C7863C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0"/>
            <a:ext cx="9758363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03699617-FB27-4092-931D-A948EFA9DAF2}"/>
              </a:ext>
            </a:extLst>
          </p:cNvPr>
          <p:cNvSpPr/>
          <p:nvPr/>
        </p:nvSpPr>
        <p:spPr>
          <a:xfrm>
            <a:off x="3268301" y="1928388"/>
            <a:ext cx="887240" cy="633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321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0839C088-52C7-43F6-B247-548A3F18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0"/>
            <a:ext cx="9750425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276D66F8-9DFE-4D64-99AC-AF4F08D63F84}"/>
              </a:ext>
            </a:extLst>
          </p:cNvPr>
          <p:cNvSpPr/>
          <p:nvPr/>
        </p:nvSpPr>
        <p:spPr>
          <a:xfrm>
            <a:off x="3250194" y="1982709"/>
            <a:ext cx="878186" cy="633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3015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evgeny</dc:creator>
  <cp:lastModifiedBy>Воспитатель</cp:lastModifiedBy>
  <cp:revision>3</cp:revision>
  <dcterms:created xsi:type="dcterms:W3CDTF">2020-04-08T15:00:00Z</dcterms:created>
  <dcterms:modified xsi:type="dcterms:W3CDTF">2020-04-12T19:56:43Z</dcterms:modified>
</cp:coreProperties>
</file>