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2" r:id="rId4"/>
    <p:sldId id="258" r:id="rId5"/>
    <p:sldId id="27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A115A-C0D1-49DB-BA22-27584A301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18DA34-E546-4350-8F76-CBE19DDA8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FFB78-0D32-44DC-809B-72DBB3D5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A217A2-34B2-49FB-A78A-1BB18CA8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69CE1C-D0FA-40AD-8BDA-A7C8FE8A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8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243A4-A2ED-46C2-A3F9-5BEBFB2B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87FA20-5918-4AD9-9C42-ADFAE64F2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F6F2BF-222D-463F-AFC1-A3686D46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56FF1-7D36-422C-A4F2-9495E093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880E6D-1F0B-407A-95A3-2ED74494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2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89CC35-4A6F-4D24-94B3-81FE7A901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82889E-B275-47B4-8393-C6A2D745D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8081F4-473C-4A7D-9C70-99B1B4EB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294DB6-B528-46B2-9944-654BB34D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8B7448-964D-4904-B510-EC170F27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46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8A41A-B9C3-45BD-8491-3A706C6A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A7851-4E69-4FC7-B3CD-893EBE85B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1AF3EC-2EBE-4294-A161-821C6DB2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B084F3-7366-41FA-B127-E581857C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629472-12B2-40B1-B032-49FF1681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82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97E15-04D8-4482-A17B-F7467C485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16D5FF-8AB8-48D4-96EE-355217C3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8F65C2-3188-422A-9A88-9B3742E6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90E541-5E88-4E7A-A4CE-FDDF1E6C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74D06E-620A-47EF-BC4F-714912B2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2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62590-5CDC-4BBD-B2A7-3B66A2DF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23BCDF-73A6-47D3-A6CA-E5E1F0E0F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75E03D-33BD-4695-8595-00614342C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40839-E7FE-4218-A48D-80B2CF74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6DBF0F-03EC-4605-8653-416F0376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12EF6F-A48F-48C6-BB39-30217021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CBF14-1EAE-43C5-8907-8C72B9B8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67B008-50BA-4C64-825A-4E956C40C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E7406D-B121-4167-8CBD-C8FB4BD44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F01D81-FBAE-428B-9126-EF6E6535B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4DF827-D5C7-4228-983C-CC653D4A6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653803-8D3B-4C3E-AC2C-7CEEFF65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3F8985-EE92-4962-AF82-57FA752D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B901C5-F2F3-4A7F-B43C-C53FA7FC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EF907-58D3-4A07-BB1C-52348C5F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7BF681-DF20-440A-BED8-25DE6212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6CCA8A-1A81-4262-B853-40D0CDFB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93D045-407B-41F4-8CE7-FFB63E59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3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EFBC4C-BC3B-4F46-848E-2D17760C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0B1CF9-FA39-447C-9BE7-36F57F78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7891B2-227B-45A5-80D8-99A287BA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6CFC6-BC19-4C65-ACFA-14AE8E73B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9822A-3593-4D11-9235-FF3DD3A40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12C2BD-FD3E-414C-93F7-A91216EC9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0E5C60-7441-457A-9CE1-CD9FF149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F1D21B-75CF-48DC-BCDF-CD10E860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35DC40-B4A4-4082-BCE8-E848ED53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CEB9F-6AFF-4EC3-B6C2-4937DEF0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832CBE-A8C6-4C4F-81EC-059BE54BC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CDA290-6296-48E5-9881-D42C5C225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8BB0A2-30D3-4A20-9937-27F8D5CD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EB4FDD-6A6A-4721-BCC4-02A5F111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3E5305-A20D-459A-BFBF-075C7472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0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0265F-0493-4644-974C-031E67B6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BE57B-2570-40DD-962D-E87BA4F2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BB9740-29CD-4AB7-A4E1-962442DDA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C2F5-8787-46AC-9F93-6A343550B19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FF649D-34FE-4D8F-AE7F-497C76320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942351-CE24-4BCE-9B1A-399F92647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81A3-9831-405A-B0A2-5A95AB99C5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3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delki-doma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delki-doma.ru/podelki/iz-bumagi/raketa-iz-bumagi-origam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874F79-AC29-43F9-BD59-11161795E81F}"/>
              </a:ext>
            </a:extLst>
          </p:cNvPr>
          <p:cNvSpPr/>
          <p:nvPr/>
        </p:nvSpPr>
        <p:spPr>
          <a:xfrm>
            <a:off x="3545941" y="221589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0" dirty="0">
                <a:solidFill>
                  <a:srgbClr val="FF0000"/>
                </a:solidFill>
                <a:effectLst/>
                <a:latin typeface="Helvetica Neue"/>
              </a:rPr>
              <a:t>Чудо-птица, алый хвост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i="0" dirty="0">
                <a:solidFill>
                  <a:srgbClr val="FF0000"/>
                </a:solidFill>
                <a:effectLst/>
                <a:latin typeface="Helvetica Neue"/>
              </a:rPr>
              <a:t>Прилетела в стаю звезд. </a:t>
            </a:r>
          </a:p>
          <a:p>
            <a:r>
              <a:rPr lang="ru-RU" sz="2800" b="1" i="0" dirty="0">
                <a:solidFill>
                  <a:srgbClr val="FF0000"/>
                </a:solidFill>
                <a:effectLst/>
                <a:latin typeface="Helvetica Neue"/>
              </a:rPr>
              <a:t>Что это?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E2EBA1-3274-4DFC-88C0-16F224EDDBE4}"/>
              </a:ext>
            </a:extLst>
          </p:cNvPr>
          <p:cNvSpPr/>
          <p:nvPr/>
        </p:nvSpPr>
        <p:spPr>
          <a:xfrm>
            <a:off x="5275152" y="31692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Helvetica Neue"/>
              </a:rPr>
              <a:t>(Ракета)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1F4F741-6383-404E-9027-369175102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1438"/>
            <a:ext cx="10191750" cy="671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3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D6860A6B-8BA2-4184-9984-C068B43DD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783" y="225345"/>
            <a:ext cx="5051850" cy="63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3FB7A7-DB7A-421F-A759-86C323A5B842}"/>
              </a:ext>
            </a:extLst>
          </p:cNvPr>
          <p:cNvSpPr/>
          <p:nvPr/>
        </p:nvSpPr>
        <p:spPr>
          <a:xfrm>
            <a:off x="9095205" y="6241031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Вариант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B75A12-F40B-4975-A814-19E5ED14D968}"/>
              </a:ext>
            </a:extLst>
          </p:cNvPr>
          <p:cNvSpPr/>
          <p:nvPr/>
        </p:nvSpPr>
        <p:spPr>
          <a:xfrm>
            <a:off x="5607181" y="268007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Вариант 3</a:t>
            </a:r>
          </a:p>
        </p:txBody>
      </p:sp>
      <p:pic>
        <p:nvPicPr>
          <p:cNvPr id="2050" name="Picture 2" descr="ракета из бумаги оригами 16">
            <a:extLst>
              <a:ext uri="{FF2B5EF4-FFF2-40B4-BE49-F238E27FC236}">
                <a16:creationId xmlns:a16="http://schemas.microsoft.com/office/drawing/2014/main" id="{648B65A9-FEE5-4387-BFBE-84660E6A1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00" y="662166"/>
            <a:ext cx="7903769" cy="592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D4A1446-402A-4065-8413-ED5C5DDCAFFB}"/>
              </a:ext>
            </a:extLst>
          </p:cNvPr>
          <p:cNvSpPr/>
          <p:nvPr/>
        </p:nvSpPr>
        <p:spPr>
          <a:xfrm>
            <a:off x="6149589" y="6245488"/>
            <a:ext cx="5572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l-PL" b="1" dirty="0">
                <a:solidFill>
                  <a:srgbClr val="DD0000"/>
                </a:solidFill>
                <a:latin typeface="Arial" panose="020B0604020202020204" pitchFamily="34" charset="0"/>
                <a:hlinkClick r:id="rId3"/>
              </a:rPr>
              <a:t>podelki-doma.ru</a:t>
            </a:r>
            <a:r>
              <a:rPr lang="pl-PL" dirty="0">
                <a:solidFill>
                  <a:srgbClr val="007700"/>
                </a:solidFill>
                <a:latin typeface="Verdana" panose="020B0604030504040204" pitchFamily="34" charset="0"/>
              </a:rPr>
              <a:t>›</a:t>
            </a:r>
            <a:r>
              <a:rPr lang="pl-PL" dirty="0">
                <a:solidFill>
                  <a:srgbClr val="007700"/>
                </a:solidFill>
                <a:latin typeface="Arial" panose="020B0604020202020204" pitchFamily="34" charset="0"/>
                <a:hlinkClick r:id="rId4"/>
              </a:rPr>
              <a:t>podelki/iz-bumagi/raketa…origami</a:t>
            </a:r>
            <a:endParaRPr lang="pl-PL" b="0" i="0" dirty="0">
              <a:solidFill>
                <a:srgbClr val="0077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1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428202-83B7-417C-8E52-694228AA5780}"/>
              </a:ext>
            </a:extLst>
          </p:cNvPr>
          <p:cNvSpPr/>
          <p:nvPr/>
        </p:nvSpPr>
        <p:spPr>
          <a:xfrm>
            <a:off x="1202224" y="3244334"/>
            <a:ext cx="978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Творческих успехов и вдохновения!</a:t>
            </a:r>
          </a:p>
        </p:txBody>
      </p:sp>
    </p:spTree>
    <p:extLst>
      <p:ext uri="{BB962C8B-B14F-4D97-AF65-F5344CB8AC3E}">
        <p14:creationId xmlns:p14="http://schemas.microsoft.com/office/powerpoint/2010/main" val="1432007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Source Sans Pro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evgeny</dc:creator>
  <cp:lastModifiedBy>evgeny</cp:lastModifiedBy>
  <cp:revision>8</cp:revision>
  <dcterms:created xsi:type="dcterms:W3CDTF">2020-04-07T12:26:10Z</dcterms:created>
  <dcterms:modified xsi:type="dcterms:W3CDTF">2020-04-10T08:55:44Z</dcterms:modified>
</cp:coreProperties>
</file>