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BE034-D87C-4F8D-8830-CF8817BF8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8519FA-9EC2-4410-B9D3-90DAB1E8D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864CAA-A256-4828-8777-716E2A44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E53351-D588-40A6-AD03-C6A7D6C5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3C6336-BF7C-460F-8830-400E195B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5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2BB1E-DF8C-4F64-92B1-10D1B279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2C52B1-C812-4F9D-9310-935D249CE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29E579-3753-4B64-AD65-C014F9F9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C4F727-A8CE-4696-A69C-2E64842F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476AF1-4802-43BB-9E21-C44092E99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34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B188CEE-3814-446E-99C0-C7C4C70A5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7CD799-54E7-4538-9988-FDC4E4CF5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2B6406-5C83-4A57-8EE0-527635A3C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9ADF78-A579-428C-8214-5804B0B5F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E3BE0-568E-4EC1-8DBF-9BA42DD3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23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A0622-16E7-43D5-8B4C-916543F49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897A4E-0812-47A2-8F24-909340330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5FE63C-10CD-4026-87F2-2AE76A28D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F7FFF2-0CE6-41A4-9E82-A93F39A4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BE5468-D7F6-43F5-9A13-847FCD27F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88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5AFB4A-5640-456E-BA10-20E72D7B8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7648AE-B9CC-4115-BD5D-000BD67FD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8F3D90-5219-4F49-8262-2C7A16606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1BCED0-4243-44DE-A260-1C072940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94CDB1-8C11-42B7-BC6C-F7C292DE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81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3465C1-AE18-4C96-BB73-9155B6A6E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F06322-A28A-486F-BD7D-57E40201F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7B94C9-831B-49B8-BA1D-735A3300B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005199-2453-48CA-A014-880768AEE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15834F-936C-4E15-A388-EC3ED690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A03A66-19DD-4F90-B5AF-1C87DA4F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96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C1FCF-CD5B-4E9A-BCC2-7EC216D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057FD-382B-4A75-BB7E-C1FFC57C4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C14E1B-9ECE-4FB6-B107-223CBCB55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17C8B66-7B40-47CA-A90E-F2D822395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7672E37-CE9A-4DCC-9F07-1EB84605D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B22691-9649-4C2C-BF26-C2C8B8B3D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DDEF0AE-808A-435E-8555-B85D0211B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911928-B97D-4FB1-A6CE-B8D58A1ED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30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07752-8E8B-4076-B7E7-31A67218A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CF74E93-D1C0-4FA0-95FA-DE086E1B0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4EF20C0-013F-4B0D-8507-6184C2A9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0F8532-801F-478E-A89E-A7FDB6BB3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88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7307439-02BE-4463-80B8-A2F88BB18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EDF98D1-DBF7-4ADF-9977-D0F031AD7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BBBDFD-8D6F-4AE3-BC42-083F12B9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40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7A949F-88DB-4831-BE55-15C3B28E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3B2E15-B0A0-4B99-9952-29FED07BB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DFBCC5-1235-4E7D-B078-F9C2EA850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FC854C-DE3F-4C07-A792-DD554C7CF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71EA51-878C-4600-B611-5AAE7EB73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689B43-C3AB-41ED-B26B-D2C13082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91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B9B05-EF71-4466-A94D-2FC5AED9C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7AB2BC-5801-4958-B248-7378F7990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D8638F-8A6A-4072-A93A-1154FF5F8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EB7EF9-B59A-4E82-A57E-90599B8F5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C64E8C-3BB6-46CD-989D-E13CDFC5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675912-B15E-40ED-828E-C96E61B0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48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6A0AC-7C3D-4376-884F-2627EA537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D02B62-A61F-4808-8C8F-3D1B8C393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CF9309-D299-41B0-AD13-4E2F193F1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AA518-3879-42C4-A0EE-8AD12169453F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45DF05-4F2A-4B28-80E5-0AF895B18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720C21-9695-45A4-95FC-E8C78FDD3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A2096-A072-4750-8CA1-3D0063E8C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35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2B9D163-FBB3-4B4E-88C3-D6837F0D2AE7}"/>
              </a:ext>
            </a:extLst>
          </p:cNvPr>
          <p:cNvSpPr/>
          <p:nvPr/>
        </p:nvSpPr>
        <p:spPr>
          <a:xfrm>
            <a:off x="5596825" y="186229"/>
            <a:ext cx="16353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</a:rPr>
              <a:t>К</a:t>
            </a:r>
            <a:r>
              <a:rPr lang="ru-RU" sz="32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осмос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1026" name="Picture 2" descr="Нетрадиционное рисование.Рисуем космос при помощи губки.">
            <a:extLst>
              <a:ext uri="{FF2B5EF4-FFF2-40B4-BE49-F238E27FC236}">
                <a16:creationId xmlns:a16="http://schemas.microsoft.com/office/drawing/2014/main" id="{6DB5EA09-22A5-4A77-8FBE-B051DF2E1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055" y="692825"/>
            <a:ext cx="7160253" cy="554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3E5C4C8-7D11-4D9B-A67D-BE3D2ACA4980}"/>
              </a:ext>
            </a:extLst>
          </p:cNvPr>
          <p:cNvSpPr/>
          <p:nvPr/>
        </p:nvSpPr>
        <p:spPr>
          <a:xfrm>
            <a:off x="5468966" y="6387706"/>
            <a:ext cx="2878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У</a:t>
            </a:r>
            <a:r>
              <a:rPr lang="ru-RU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каждого свой космос.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8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исунок космоса">
            <a:extLst>
              <a:ext uri="{FF2B5EF4-FFF2-40B4-BE49-F238E27FC236}">
                <a16:creationId xmlns:a16="http://schemas.microsoft.com/office/drawing/2014/main" id="{3D1B7B1F-3982-4D7C-8669-CABDD2F20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50" y="637987"/>
            <a:ext cx="7212971" cy="54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3C97003-935E-46B2-B572-E390DE4B4440}"/>
              </a:ext>
            </a:extLst>
          </p:cNvPr>
          <p:cNvSpPr/>
          <p:nvPr/>
        </p:nvSpPr>
        <p:spPr>
          <a:xfrm>
            <a:off x="1862374" y="6211669"/>
            <a:ext cx="100519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Создаём свою вселенную. Она у каждого будет своя и каждая будет неповторима.</a:t>
            </a:r>
          </a:p>
          <a:p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D2D63-CCC4-42F4-B826-C86B6D3C4981}"/>
              </a:ext>
            </a:extLst>
          </p:cNvPr>
          <p:cNvSpPr/>
          <p:nvPr/>
        </p:nvSpPr>
        <p:spPr>
          <a:xfrm>
            <a:off x="8036459" y="1902684"/>
            <a:ext cx="40861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Маленький секрет. Для изображения самого космоса лучше брать не больше трёх цветов и их смешивать. Пусть это будет обязательно чёрный и два других (уже по желанию) .Можно взять разные оттенки синего, голубого или фиолетового.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3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алитра, губка, краски">
            <a:extLst>
              <a:ext uri="{FF2B5EF4-FFF2-40B4-BE49-F238E27FC236}">
                <a16:creationId xmlns:a16="http://schemas.microsoft.com/office/drawing/2014/main" id="{3A5152C3-5BFD-4AF2-A2F3-5417D918B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270" y="370014"/>
            <a:ext cx="9835459" cy="632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04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сухой губкой и синей краской начинаем закрашивать лист">
            <a:extLst>
              <a:ext uri="{FF2B5EF4-FFF2-40B4-BE49-F238E27FC236}">
                <a16:creationId xmlns:a16="http://schemas.microsoft.com/office/drawing/2014/main" id="{1510B7FE-4EAE-48FE-B941-5A23E4027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" y="320407"/>
            <a:ext cx="10387698" cy="637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88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лист закрашен, краски закончились">
            <a:extLst>
              <a:ext uri="{FF2B5EF4-FFF2-40B4-BE49-F238E27FC236}">
                <a16:creationId xmlns:a16="http://schemas.microsoft.com/office/drawing/2014/main" id="{915DCF7F-BB84-435F-A8DA-FB3749510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784" y="242643"/>
            <a:ext cx="9826405" cy="637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15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рисуем белой краской и зубной щёткой">
            <a:extLst>
              <a:ext uri="{FF2B5EF4-FFF2-40B4-BE49-F238E27FC236}">
                <a16:creationId xmlns:a16="http://schemas.microsoft.com/office/drawing/2014/main" id="{E106C2BC-184A-4E8B-81C5-F09AAF6C0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14" y="173384"/>
            <a:ext cx="8930112" cy="660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9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разбрызгиваем краску зубной щеткой">
            <a:extLst>
              <a:ext uri="{FF2B5EF4-FFF2-40B4-BE49-F238E27FC236}">
                <a16:creationId xmlns:a16="http://schemas.microsoft.com/office/drawing/2014/main" id="{733797BB-A692-4AE9-BDD7-275F8F60E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19" y="256691"/>
            <a:ext cx="10426380" cy="587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8BF4DA-332F-4BF7-8ED7-5D6ED59E2E0E}"/>
              </a:ext>
            </a:extLst>
          </p:cNvPr>
          <p:cNvSpPr/>
          <p:nvPr/>
        </p:nvSpPr>
        <p:spPr>
          <a:xfrm>
            <a:off x="4609709" y="6231977"/>
            <a:ext cx="4085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r>
              <a:rPr lang="ru-RU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белой краской не переборщите.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5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B39BA3-6B2E-4E19-B656-D0CCC6498158}"/>
              </a:ext>
            </a:extLst>
          </p:cNvPr>
          <p:cNvSpPr txBox="1"/>
          <p:nvPr/>
        </p:nvSpPr>
        <p:spPr>
          <a:xfrm>
            <a:off x="2444436" y="2227152"/>
            <a:ext cx="7967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Творческих успехов и вдохновения!</a:t>
            </a:r>
          </a:p>
        </p:txBody>
      </p:sp>
    </p:spTree>
    <p:extLst>
      <p:ext uri="{BB962C8B-B14F-4D97-AF65-F5344CB8AC3E}">
        <p14:creationId xmlns:p14="http://schemas.microsoft.com/office/powerpoint/2010/main" val="1749426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73</Words>
  <Application>Microsoft Office PowerPoint</Application>
  <PresentationFormat>Широкоэкранный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evgeny</dc:creator>
  <cp:lastModifiedBy>evgeny</cp:lastModifiedBy>
  <cp:revision>4</cp:revision>
  <dcterms:created xsi:type="dcterms:W3CDTF">2020-04-07T13:07:28Z</dcterms:created>
  <dcterms:modified xsi:type="dcterms:W3CDTF">2020-04-10T08:56:15Z</dcterms:modified>
</cp:coreProperties>
</file>