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71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5D4B-1C24-4DD4-98EC-8FCEF432EE48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D00B-598C-44D9-9062-CE2EEF3AF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5D4B-1C24-4DD4-98EC-8FCEF432EE48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D00B-598C-44D9-9062-CE2EEF3AF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5D4B-1C24-4DD4-98EC-8FCEF432EE48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D00B-598C-44D9-9062-CE2EEF3AF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5D4B-1C24-4DD4-98EC-8FCEF432EE48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D00B-598C-44D9-9062-CE2EEF3AF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5D4B-1C24-4DD4-98EC-8FCEF432EE48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D00B-598C-44D9-9062-CE2EEF3AF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5D4B-1C24-4DD4-98EC-8FCEF432EE48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D00B-598C-44D9-9062-CE2EEF3AF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5D4B-1C24-4DD4-98EC-8FCEF432EE48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D00B-598C-44D9-9062-CE2EEF3AF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5D4B-1C24-4DD4-98EC-8FCEF432EE48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D00B-598C-44D9-9062-CE2EEF3AF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5D4B-1C24-4DD4-98EC-8FCEF432EE48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D00B-598C-44D9-9062-CE2EEF3AF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5D4B-1C24-4DD4-98EC-8FCEF432EE48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D00B-598C-44D9-9062-CE2EEF3AF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FD5D4B-1C24-4DD4-98EC-8FCEF432EE48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CD00B-598C-44D9-9062-CE2EEF3AF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2FD5D4B-1C24-4DD4-98EC-8FCEF432EE48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ACD00B-598C-44D9-9062-CE2EEF3AF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8643997" cy="6482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43852" cy="1357321"/>
          </a:xfrm>
        </p:spPr>
        <p:txBody>
          <a:bodyPr>
            <a:normAutofit/>
          </a:bodyPr>
          <a:lstStyle/>
          <a:p>
            <a:pPr marL="860425" algn="ctr">
              <a:spcAft>
                <a:spcPts val="1000"/>
              </a:spcAft>
            </a:pPr>
            <a:r>
              <a:rPr lang="ru-RU" sz="1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1400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429552" cy="2071702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12 </a:t>
            </a:r>
            <a:r>
              <a:rPr lang="ru-RU" sz="6000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апреля- День Космонавтики</a:t>
            </a:r>
            <a:endParaRPr lang="ru-RU" sz="60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429256" y="4786322"/>
            <a:ext cx="2867044" cy="1357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42910" y="4143380"/>
            <a:ext cx="2714644" cy="2071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(14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8532339" cy="6399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79690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В необъятных просторах 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космоса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8667778" cy="6429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572140"/>
            <a:ext cx="7615262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Monotype Corsiva" pitchFamily="66" charset="0"/>
              </a:rPr>
              <a:t>вращается наша Земля.</a:t>
            </a:r>
            <a:r>
              <a:rPr lang="ru-RU" sz="3200" dirty="0">
                <a:solidFill>
                  <a:schemeClr val="tx2">
                    <a:lumMod val="10000"/>
                    <a:lumOff val="90000"/>
                  </a:schemeClr>
                </a:solidFill>
                <a:latin typeface="Monotype Corsiva" pitchFamily="66" charset="0"/>
              </a:rPr>
              <a:t> Она – одна из планет Солнечной системы.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(14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8698548" cy="628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1285884"/>
          </a:xfrm>
        </p:spPr>
        <p:txBody>
          <a:bodyPr>
            <a:normAutofit/>
          </a:bodyPr>
          <a:lstStyle/>
          <a:p>
            <a:r>
              <a:rPr lang="ru-RU" sz="3200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Солнечная система – это объединение планет и их спутников – вращающихся вокруг звезды – Солнца.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5500702"/>
            <a:ext cx="822960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7158" y="5643578"/>
            <a:ext cx="8786842" cy="1214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  <a:lumOff val="90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Планет всего девять, все они разные. 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  <a:lumOff val="90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10000"/>
                  <a:lumOff val="9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bluem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6143668" cy="6072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6602048" y="1214422"/>
            <a:ext cx="1827604" cy="342902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3"/>
                </a:solidFill>
                <a:latin typeface="Monotype Corsiva" pitchFamily="66" charset="0"/>
              </a:rPr>
              <a:t>Мы живем на планете Земля.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-2071734" y="168571"/>
            <a:ext cx="571504" cy="45719"/>
          </a:xfrm>
        </p:spPr>
        <p:txBody>
          <a:bodyPr>
            <a:normAutofit fontScale="25000" lnSpcReduction="20000"/>
          </a:bodyPr>
          <a:lstStyle/>
          <a:p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274638"/>
            <a:ext cx="3500462" cy="294004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Monotype Corsiva" pitchFamily="66" charset="0"/>
              </a:rPr>
              <a:t>Первым человеком покорившим космос, был советский космонавт Юрий Алексеевич Гагарин.</a:t>
            </a:r>
          </a:p>
        </p:txBody>
      </p:sp>
      <p:pic>
        <p:nvPicPr>
          <p:cNvPr id="4" name="Содержимое 3" descr="11(5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709248"/>
            <a:ext cx="4250972" cy="5648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081590" y="3357562"/>
            <a:ext cx="3500462" cy="32861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81590" y="3571876"/>
            <a:ext cx="3500462" cy="3286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81590" y="3000372"/>
            <a:ext cx="3500462" cy="3857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3357562"/>
            <a:ext cx="392909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В космической ракете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С названием «Восток»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Он первым на планете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Подняться к звёздам смог.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Поет об этом песни</a:t>
            </a:r>
            <a:endParaRPr lang="ru-RU" sz="2000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  <a:p>
            <a:r>
              <a:rPr lang="ru-RU" sz="2000" i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Весенняя капель:</a:t>
            </a:r>
            <a:endParaRPr lang="ru-RU" sz="2000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  <a:p>
            <a:r>
              <a:rPr lang="ru-RU" sz="2000" i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Навеки будут вместе</a:t>
            </a:r>
            <a:endParaRPr lang="ru-RU" sz="2000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  <a:p>
            <a:r>
              <a:rPr lang="ru-RU" sz="2000" i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Гагарин и апрель.      </a:t>
            </a:r>
            <a:endParaRPr lang="ru-RU" sz="2000" i="1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  <a:p>
            <a:r>
              <a:rPr lang="ru-RU" sz="2000" i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 </a:t>
            </a:r>
            <a:r>
              <a:rPr lang="ru-RU" sz="2000" i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                                   </a:t>
            </a:r>
            <a:r>
              <a:rPr lang="ru-RU" sz="2000" i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В. Степанов.</a:t>
            </a:r>
            <a:endParaRPr lang="ru-RU" sz="2000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(5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428604"/>
            <a:ext cx="6823055" cy="50490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58879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Monotype Corsiva" pitchFamily="66" charset="0"/>
              </a:rPr>
              <a:t>Полет продолжался 1 час 48 минут. Корабль «Восток» совершил один оборот вокруг  Земли.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(4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8501122" cy="6215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29198"/>
            <a:ext cx="8229600" cy="192880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Monotype Corsiva" pitchFamily="66" charset="0"/>
              </a:rPr>
              <a:t>Для проведения некоторых исследований нужно, чтобы человек долгое время находился в космосе. Были придуманы космические дома  - орбитальные станции.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4(3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019" y="633412"/>
            <a:ext cx="6096000" cy="3981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Monotype Corsiva" pitchFamily="66" charset="0"/>
              </a:rPr>
              <a:t>Спутники, запущенные человеком в космос присылают на Землю снимки нашей планеты и снимки космического пространства.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151</TotalTime>
  <Words>144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 </vt:lpstr>
      <vt:lpstr>В необъятных просторах космоса</vt:lpstr>
      <vt:lpstr>вращается наша Земля. Она – одна из планет Солнечной системы.</vt:lpstr>
      <vt:lpstr>Солнечная система – это объединение планет и их спутников – вращающихся вокруг звезды – Солнца.</vt:lpstr>
      <vt:lpstr>Мы живем на планете Земля.</vt:lpstr>
      <vt:lpstr>Первым человеком покорившим космос, был советский космонавт Юрий Алексеевич Гагарин.</vt:lpstr>
      <vt:lpstr>Полет продолжался 1 час 48 минут. Корабль «Восток» совершил один оборот вокруг  Земли.</vt:lpstr>
      <vt:lpstr>Для проведения некоторых исследований нужно, чтобы человек долгое время находился в космосе. Были придуманы космические дома  - орбитальные станции.</vt:lpstr>
      <vt:lpstr>Спутники, запущенные человеком в космос присылают на Землю снимки нашей планеты и снимки космического пространства.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общеразвивающего вида №3 «Ягодка» муниципального образования городской округ   Симферополь Республики Крым. </dc:title>
  <dc:creator>Twilight Angel</dc:creator>
  <cp:lastModifiedBy>Группа</cp:lastModifiedBy>
  <cp:revision>18</cp:revision>
  <dcterms:created xsi:type="dcterms:W3CDTF">2016-04-10T15:59:53Z</dcterms:created>
  <dcterms:modified xsi:type="dcterms:W3CDTF">2020-04-13T10:53:59Z</dcterms:modified>
</cp:coreProperties>
</file>