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72" r:id="rId7"/>
    <p:sldId id="259" r:id="rId8"/>
    <p:sldId id="262" r:id="rId9"/>
    <p:sldId id="260" r:id="rId10"/>
    <p:sldId id="261" r:id="rId11"/>
    <p:sldId id="264" r:id="rId12"/>
    <p:sldId id="273" r:id="rId13"/>
    <p:sldId id="263" r:id="rId14"/>
    <p:sldId id="266" r:id="rId15"/>
    <p:sldId id="276" r:id="rId16"/>
    <p:sldId id="277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4BEE4-3D54-4749-859C-A8394D890C32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E59E1-5361-43BF-9BCA-B5A44B836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" y="-305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116632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0AD00"/>
              </a:buClr>
              <a:buSzPct val="80000"/>
            </a:pPr>
            <a:r>
              <a:rPr lang="ru-RU" sz="4800" b="1" dirty="0">
                <a:solidFill>
                  <a:srgbClr val="FFFFFF"/>
                </a:solidFill>
                <a:latin typeface="Corbel"/>
              </a:rPr>
              <a:t>«Светоотражатель — </a:t>
            </a:r>
          </a:p>
          <a:p>
            <a:pPr lvl="0" algn="ctr">
              <a:buClr>
                <a:srgbClr val="F0AD00"/>
              </a:buClr>
              <a:buSzPct val="80000"/>
            </a:pPr>
            <a:r>
              <a:rPr lang="ru-RU" sz="4800" b="1" dirty="0">
                <a:solidFill>
                  <a:srgbClr val="FFFFFF"/>
                </a:solidFill>
                <a:latin typeface="Corbel"/>
              </a:rPr>
              <a:t>важный помощник </a:t>
            </a:r>
          </a:p>
          <a:p>
            <a:pPr lvl="0" algn="ctr">
              <a:buClr>
                <a:srgbClr val="F0AD00"/>
              </a:buClr>
              <a:buSzPct val="80000"/>
            </a:pPr>
            <a:r>
              <a:rPr lang="ru-RU" sz="4800" b="1" dirty="0">
                <a:solidFill>
                  <a:srgbClr val="FFFFFF"/>
                </a:solidFill>
                <a:latin typeface="Corbel"/>
              </a:rPr>
              <a:t>на дороге».</a:t>
            </a:r>
            <a:endParaRPr lang="ru-RU" sz="4800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МДОУ «Детский сад №241»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г. Ярославль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Ноябрь 2021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xn--j1ahfl.xn--p1ai/data/images/u123190/t1518628382af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xn--j1ahfl.xn--p1ai/data/images/u123190/t1518628382ai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2"/>
          <a:stretch/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Правила: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Прочитаем и запомним правила: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Ребята, </a:t>
            </a:r>
            <a:r>
              <a:rPr lang="ru-RU" dirty="0" err="1">
                <a:solidFill>
                  <a:schemeClr val="bg1"/>
                </a:solidFill>
              </a:rPr>
              <a:t>фликеры</a:t>
            </a:r>
            <a:r>
              <a:rPr lang="ru-RU" dirty="0">
                <a:solidFill>
                  <a:schemeClr val="bg1"/>
                </a:solidFill>
              </a:rPr>
              <a:t> бывают разными, это могут быть и браслеты, и значки, и </a:t>
            </a:r>
            <a:r>
              <a:rPr lang="ru-RU" dirty="0" err="1">
                <a:solidFill>
                  <a:schemeClr val="bg1"/>
                </a:solidFill>
              </a:rPr>
              <a:t>брелки</a:t>
            </a:r>
            <a:r>
              <a:rPr lang="ru-RU" dirty="0">
                <a:solidFill>
                  <a:schemeClr val="bg1"/>
                </a:solidFill>
              </a:rPr>
              <a:t>-подвески, </a:t>
            </a:r>
            <a:r>
              <a:rPr lang="ru-RU" dirty="0" err="1">
                <a:solidFill>
                  <a:schemeClr val="bg1"/>
                </a:solidFill>
              </a:rPr>
              <a:t>термонаклейки</a:t>
            </a:r>
            <a:r>
              <a:rPr lang="ru-RU" dirty="0">
                <a:solidFill>
                  <a:schemeClr val="bg1"/>
                </a:solidFill>
              </a:rPr>
              <a:t>, которые крепятся при помощи утюга. </a:t>
            </a:r>
            <a:r>
              <a:rPr lang="ru-RU" dirty="0" err="1">
                <a:solidFill>
                  <a:schemeClr val="bg1"/>
                </a:solidFill>
              </a:rPr>
              <a:t>Фликеры</a:t>
            </a:r>
            <a:r>
              <a:rPr lang="ru-RU" dirty="0">
                <a:solidFill>
                  <a:schemeClr val="bg1"/>
                </a:solidFill>
              </a:rPr>
              <a:t> тоже нужно использовать правильно. На одном пешеходе их должно быть 3-4 штуки сразу, так заметнее, </a:t>
            </a:r>
            <a:r>
              <a:rPr lang="ru-RU" dirty="0" err="1">
                <a:solidFill>
                  <a:schemeClr val="bg1"/>
                </a:solidFill>
              </a:rPr>
              <a:t>фликеры</a:t>
            </a:r>
            <a:r>
              <a:rPr lang="ru-RU" dirty="0">
                <a:solidFill>
                  <a:schemeClr val="bg1"/>
                </a:solidFill>
              </a:rPr>
              <a:t> должны быть со всех сторон.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2.Пешехода с отражателями видно на расстоянии до 150 метров.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3.Носить надо на одежде, на сумках и должно быть не менее 3-4 </a:t>
            </a:r>
            <a:r>
              <a:rPr lang="ru-RU" dirty="0" err="1">
                <a:solidFill>
                  <a:schemeClr val="bg1"/>
                </a:solidFill>
              </a:rPr>
              <a:t>фликеров</a:t>
            </a:r>
            <a:r>
              <a:rPr lang="ru-RU" dirty="0">
                <a:solidFill>
                  <a:schemeClr val="bg1"/>
                </a:solidFill>
              </a:rPr>
              <a:t> 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4.Светотражающие элементы должны располагаться спереди, сзади и с каждого боку.</a:t>
            </a:r>
          </a:p>
          <a:p>
            <a:r>
              <a:rPr lang="ru-RU" dirty="0">
                <a:solidFill>
                  <a:schemeClr val="bg1"/>
                </a:solidFill>
              </a:rPr>
              <a:t>5.Оптимальная высота расположения светоотражателей -80-100 см над землёй.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9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xn--j1ahfl.xn--p1ai/data/images/u123190/t1518628382aj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0648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xn--j1ahfl.xn--p1ai/data/images/u123190/t1518628382ak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18" y="692696"/>
            <a:ext cx="4182218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00587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29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04867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117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54475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0360"/>
            <a:ext cx="40354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60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" y="332656"/>
            <a:ext cx="8635181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80526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0276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14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xn--j1ahfl.xn--p1ai/data/images/u123190/t1518628382a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xn--j1ahfl.xn--p1ai/data/images/u123190/t1518628382ab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/>
        </p:blipFill>
        <p:spPr bwMode="auto">
          <a:xfrm>
            <a:off x="4616" y="9136"/>
            <a:ext cx="9144000" cy="68488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 наверно обращали внимание, что днём мы хорошо видим все дорожные знаки, а когда на улице стемнело, мы их можем увидеть только в свете фар, они от света вспыхивают. </a:t>
            </a:r>
          </a:p>
          <a:p>
            <a:r>
              <a:rPr lang="ru-RU" dirty="0">
                <a:solidFill>
                  <a:schemeClr val="bg1"/>
                </a:solidFill>
              </a:rPr>
              <a:t>Как вы думаете, почему?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Это происходит от того, что на знаки нанесены мелкие стеклянные шарики.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xn--j1ahfl.xn--p1ai/data/images/u123190/t1518628382a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Существуют правило для того, чтобы пешеходам было безопасно ходить в тёмное время суток. </a:t>
            </a:r>
          </a:p>
          <a:p>
            <a:r>
              <a:rPr lang="ru-RU" dirty="0">
                <a:solidFill>
                  <a:schemeClr val="bg1"/>
                </a:solidFill>
              </a:rPr>
              <a:t>А вы знаете это правило? (ответы детей)</a:t>
            </a:r>
          </a:p>
          <a:p>
            <a:r>
              <a:rPr lang="ru-RU" dirty="0">
                <a:solidFill>
                  <a:schemeClr val="bg1"/>
                </a:solidFill>
              </a:rPr>
              <a:t>-На одежде каждого пешехода в тёмное время суток должны быть светоотражающие элементы- </a:t>
            </a:r>
            <a:r>
              <a:rPr lang="ru-RU" dirty="0" err="1">
                <a:solidFill>
                  <a:schemeClr val="bg1"/>
                </a:solidFill>
              </a:rPr>
              <a:t>фликеры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3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xn--j1ahfl.xn--p1ai/data/images/u123190/t1518628382a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xn--j1ahfl.xn--p1ai/data/images/u123190/t1518628382a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xn--j1ahfl.xn--p1ai/data/images/u123190/t1518628382a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Есть много людей, которые работают на улице ночью, в темноте. Для того, чтобы быть заметнее для водителей, они носят специальную одежду. На этой одежде есть специальные рисунки, которые ярко светятся в лучах автомобильных фар. Такие рисунки есть на одежде полицейских, дорожников, всех людей, кто работает в тёмное время суток на улицах и дорогах. Это сделано для безопасности.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301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5</cp:revision>
  <dcterms:created xsi:type="dcterms:W3CDTF">2021-02-04T04:19:21Z</dcterms:created>
  <dcterms:modified xsi:type="dcterms:W3CDTF">2021-12-14T12:54:33Z</dcterms:modified>
</cp:coreProperties>
</file>