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C2E3-A983-4CC6-9C97-D4CFA2A5EBFE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6D286-9F44-43C1-9F11-FDA6D83D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34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6D286-9F44-43C1-9F11-FDA6D83D9CC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1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9893B8-EBF6-4256-808A-FE8CF986A841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00B37CE-837C-4DD6-947B-69BC45A87F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772400" cy="17801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Сенсорное развитие детей 2-3 лет.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7304856" cy="1296143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Подготовила воспитатель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МДОУ «Детский сад № 241»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</a:rPr>
              <a:t>Кокошкина</a:t>
            </a:r>
            <a:r>
              <a:rPr lang="ru-RU" sz="1600" dirty="0" smtClean="0">
                <a:solidFill>
                  <a:schemeClr val="tx1"/>
                </a:solidFill>
              </a:rPr>
              <a:t> О.В.    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640960" cy="6192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1691"/>
            <a:ext cx="8640960" cy="650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5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640959" cy="64087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6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640959" cy="6192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1" y="274978"/>
            <a:ext cx="864096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7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59" cy="6192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1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9" y="0"/>
            <a:ext cx="8784976" cy="6120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8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708920"/>
            <a:ext cx="7408333" cy="1905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5793507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</a:t>
            </a:r>
            <a:r>
              <a:rPr lang="ru-RU" sz="2000" b="1" u="sng" dirty="0" smtClean="0">
                <a:solidFill>
                  <a:schemeClr val="tx1"/>
                </a:solidFill>
              </a:rPr>
              <a:t>Сенсорное развитие ребенка </a:t>
            </a:r>
            <a:r>
              <a:rPr lang="ru-RU" sz="2000" dirty="0" smtClean="0">
                <a:solidFill>
                  <a:srgbClr val="FF0000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</a:rPr>
              <a:t> это развитие его восприятия и формирование представлений о внешних свойствах предметов: их форме, цвете, величине, положении в пространстве, а также запахе, вкусе и т.п. Значение сенсорного развития в раннем возрасте очень велико. Оно является основой для интеллектуального развития ребенка, развивает внимание, воображение, память, наблюдательность, влияет на расширение словарного запаса.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С восприятия предметов и явлений окружающего мира начинается познание.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Сенсорное развитие происходит в различных видах детской деятельности. Особое место отводится играм, благодаря которым происходит накопление представлений об окружающем мире. Мир входит в жизнь ребенка постепенно. Сначала ребенок постигает то, что его окружает дома, в детском саду.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149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временем его жизненный опыт обогащается. Ребенок стремится к активному взаимодействию с окружающей средой. Мир пробуждает любознательность у меленького человечка, желание узнать как можно больше. В этом ему может помочь взрослый..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Вы сталкиваетесь с сенсорными эталонами везде и можете знакомить с ними детей без специально подготовленной среды играя с ребенком.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играх с предметами можно использовать различные игрушки и реальные предметы. Дети учатся сравнивать их, устанавливать сходство и различие, знакомиться со свойствами предметов и с их признаками: цветом, величиной, формой. Играя, ребенок приобретает умение складывать целое из частей, нанизывать предметы (шарики, бусы) выкладывать узоры из разнообразных форм.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играх с куклами у маленьких детей формируются культурно-гигиенические навыки и нравственные качества – заботливое отношение к партнеру по игре – кукле, которое переносится затем на сверстников.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6408712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Настольно-печатные игры – интересное занятие для ребят. Это и подбор картинок по парам, и подбор по общему признаку (классификация и запоминание состава, количества и расположения картинок и кубиков, и описание по картинке.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Также можно использовать и словесные игры, стихи, пальчиковые игры, загадки. В младшем возрасте они направлены на развитие речи, воспитание правильного звукопроизношения, уточнение, закрепление и активизация словаря.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328592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Что катится? </a:t>
            </a:r>
            <a:endParaRPr lang="ru-RU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Эта игра познакомит ребенка с формами предметов. Организуйте веселую игру – сравнение кто быстрее. Организуйте веселую игру – сравнение кто быстрее докажет свою фигурку до игрушечных ворот, выстроенных на столе или на полу, а фигурки, которые нужно катить, пусть будет шарик или кубик. Сначала ребенку будет все равно, какую фигурку выбрать, но после некоторых проб он поймет, что выигрывает тот, кто выбрал шарик, и сделайте вывод, что шарик катится потому, что он круглый.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Чтение </a:t>
            </a:r>
            <a:r>
              <a:rPr lang="ru-RU" b="1" u="sng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потешек</a:t>
            </a:r>
            <a:r>
              <a:rPr lang="ru-RU" b="1" u="sng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Взрослый многократно повторяет простенький стишок или сказку. Когда текст уже знаком ребенку, сделайте так, чтобы он договаривал незаконченные фразы и, если у него это плохо получается, поменяйтесь ролями. Таким образом, получается своеобразный диалог, способный увлечь ребенка.        Подобные занятия развивают речь и память малыша, что непременно отобразится на его интеллекте.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Вот некоторые примеры занятий с детьми.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16632"/>
            <a:ext cx="8640960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400" dirty="0" smtClean="0"/>
              <a:t>     </a:t>
            </a:r>
            <a:r>
              <a:rPr lang="ru-RU" sz="3400" b="1" u="sng" dirty="0" smtClean="0">
                <a:solidFill>
                  <a:schemeClr val="tx1"/>
                </a:solidFill>
              </a:rPr>
              <a:t>Сравни предметы.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ребенком ставится две игрушки. Попросите малыша рассказать, чем похожи между собой эти предметы, а чем различаются. Например, зайка и мишка похожи друг на друга тем, что они пушистые, у них есть глазки, лапки, ушки. Отличаются тем, что мишка – большой, а зайка – маленький, мишка – белый, а зайка – серый. Впоследствии задачу можно усложнить – поставить две машинки или два мяча. Цель подобных упражнений – развитие внимания малыша.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400" b="1" u="sng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Оденем куклу.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ребенок успешно знакомится с величиной предметов, сравнивая между собой однотипные предметы разного размера. Дайте ему двух кукол – большую и маленькую – и два комплекта одежды. Малыш не должен знать, какой. Объясните, что куклам холодно, и они хотят одеться, они перепутали свою одежду, попросите ребенка помочь куклам. Если сначала ребенок распределит неправильно, не стоит кидаться переделывать его работу, постарайтесь разъяснить ему, что эта одежда слишком маленькая, а эта слишком большая. Подобное занятие способно в значительной степени развивать восприятие ребенка, кукле принадлежит какой комплект одежды.      Пусть он решит эту задачу самостоятельно. 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0648"/>
            <a:ext cx="8640960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solidFill>
                  <a:schemeClr val="tx1"/>
                </a:solidFill>
              </a:rPr>
              <a:t>Запомни картинку.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Для этой игры необходимо заранее приготовить 4-6 картинок, на каждой картинке должен быть изображен какой-то предмет. Игру можно провести как соревнование между несколькими детьми или самим посоревноваться с ребенком в том, кто больше запомнит картинок. Играющие рассматривают картинки несколько минут, потом их убирают, а участники по очереди называют картинки, которые запомнили. Выигрывает тот, кто последним назвал картинку, о которой еще не упоминали. Эта игра способствует развитию памяти ребенка.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Будь внимателен.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Дети шагают под музыку. На слово «зайчик», произнесенное ведущим, они должны начать прыгать, как зайчики. На слово «лошадка» – изображать, как лошадь ударяет копытом об пол. На слово «рак» – пятиться назад, «птицы» – бегать врассыпную, широко расставив руки, «аист» – стоять на одной ножке. Эта игра стимулирует внимание, учит быстро реагировать на звуковые сигналы.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597666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</a:rPr>
              <a:t>  </a:t>
            </a:r>
          </a:p>
          <a:p>
            <a:pPr algn="just"/>
            <a:r>
              <a:rPr lang="ru-RU" sz="2400" b="1" u="sng" dirty="0" smtClean="0">
                <a:solidFill>
                  <a:schemeClr val="tx1"/>
                </a:solidFill>
              </a:rPr>
              <a:t>Загадки.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Для начала игры родителям следует подготовить некоторое количество загадок. Не стоит брать очень сложные, требующие долгих размышлений, лучше выбирать легкие загадки, лучше в стихах. Игру подобного рода лучше проводить с несколькими детьми, в форме соревнования. По очереди загадывайте детям загадки, оставляя на раздумье несколько минут. Ребенок, не ответивший на три загадки, выбывает из игры. Выигрывает тот , кто ответил последним.</a:t>
            </a:r>
          </a:p>
          <a:p>
            <a:pPr algn="just"/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подобного рода призваны развивать у вашего малыша абстрактное мышление и воображение.</a:t>
            </a:r>
            <a:endParaRPr lang="ru-RU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5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712967" cy="6192688"/>
          </a:xfrm>
        </p:spPr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" t="1163" r="833" b="-1163"/>
          <a:stretch/>
        </p:blipFill>
        <p:spPr bwMode="auto">
          <a:xfrm>
            <a:off x="251271" y="188640"/>
            <a:ext cx="8640960" cy="6381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6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997</Words>
  <Application>Microsoft Office PowerPoint</Application>
  <PresentationFormat>Экран (4:3)</PresentationFormat>
  <Paragraphs>38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Candara</vt:lpstr>
      <vt:lpstr>Symbol</vt:lpstr>
      <vt:lpstr>Times New Roman</vt:lpstr>
      <vt:lpstr>Волна</vt:lpstr>
      <vt:lpstr>Консультация для родителей.  Сенсорное развитие детей 2-3 лет.</vt:lpstr>
      <vt:lpstr>Презентация PowerPoint</vt:lpstr>
      <vt:lpstr>Презентация PowerPoint</vt:lpstr>
      <vt:lpstr>Презентация PowerPoint</vt:lpstr>
      <vt:lpstr>Вот некоторые примеры занятий с детьми.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родителей.  Сенсорное развитие детей 2-3 лет.</dc:title>
  <dc:creator>олечка</dc:creator>
  <cp:lastModifiedBy>Пользователь Windows</cp:lastModifiedBy>
  <cp:revision>24</cp:revision>
  <dcterms:created xsi:type="dcterms:W3CDTF">2016-11-25T04:02:31Z</dcterms:created>
  <dcterms:modified xsi:type="dcterms:W3CDTF">2017-11-10T10:09:09Z</dcterms:modified>
</cp:coreProperties>
</file>