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letter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0000"/>
    <a:srgbClr val="7CFE76"/>
    <a:srgbClr val="81F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E1AF38AF-B648-46EB-924B-B61AD1CB769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E86A3D9E-28E5-4744-8E19-39C1C80C4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0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93000">
              <a:srgbClr val="7CFE76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132440" cy="50405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ПРАВИТЕЛЬСТВО ЯРОСЛАВСКОЙ ОБЛАСТИ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90872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Береги лес</a:t>
            </a:r>
            <a:endParaRPr lang="ru-RU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139745" y="2276872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</a:t>
            </a:r>
          </a:p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</a:t>
            </a:r>
            <a:endParaRPr lang="ru-RU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3000 до 4000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15000 до 25000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150000 до 250000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уголовную ответственность </a:t>
            </a:r>
            <a:endParaRPr lang="ru-RU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D:\Документы\2016 год\листовки\news4_2002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6" y="834549"/>
            <a:ext cx="3012533" cy="296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33455" y="1484784"/>
            <a:ext cx="5695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Выжигание хвороста, лесной подстилки, сухой травы и других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горючих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непосредственно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примыкающих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лесам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596" y="4997341"/>
            <a:ext cx="8936896" cy="2277547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460000"/>
                </a:solidFill>
                <a:latin typeface="Arial Black" panose="020B0A04020102020204" pitchFamily="34" charset="0"/>
                <a:cs typeface="Times New Roman" pitchFamily="18" charset="0"/>
              </a:rPr>
              <a:t>В случае обнаружения возгорания в лесу </a:t>
            </a:r>
          </a:p>
          <a:p>
            <a:pPr algn="ctr"/>
            <a:r>
              <a:rPr lang="ru-RU" sz="2400" dirty="0" smtClean="0">
                <a:solidFill>
                  <a:srgbClr val="460000"/>
                </a:solidFill>
                <a:latin typeface="Arial Black" panose="020B0A04020102020204" pitchFamily="34" charset="0"/>
                <a:cs typeface="Times New Roman" pitchFamily="18" charset="0"/>
              </a:rPr>
              <a:t>или вблизи леса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сообщайте на единый бесплатный номер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CC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8-800-100-94-00</a:t>
            </a:r>
            <a:endParaRPr lang="ru-RU" sz="40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algn="ctr"/>
            <a:endParaRPr lang="ru-RU" sz="2400" dirty="0" smtClean="0"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631" y="3797012"/>
            <a:ext cx="309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Поджог сухой травы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 против безопасности людей </a:t>
            </a: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91</Words>
  <Application>Microsoft Office PowerPoint</Application>
  <PresentationFormat>Лист Letter (8,5x11")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ПРАВИТЕЛЬСТВО ЯРОСЛАВСКОЙ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ЯРОСЛАВСКОЙ ОБЛАСТИ</dc:title>
  <dc:creator>Семёнова Светлана Геннадьевна</dc:creator>
  <cp:lastModifiedBy>Евтушенко Мария Александровна</cp:lastModifiedBy>
  <cp:revision>44</cp:revision>
  <cp:lastPrinted>2017-04-14T13:40:11Z</cp:lastPrinted>
  <dcterms:modified xsi:type="dcterms:W3CDTF">2018-03-21T08:20:39Z</dcterms:modified>
</cp:coreProperties>
</file>