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31" r:id="rId3"/>
    <p:sldId id="326" r:id="rId4"/>
    <p:sldId id="353" r:id="rId5"/>
    <p:sldId id="354" r:id="rId6"/>
    <p:sldId id="355" r:id="rId7"/>
    <p:sldId id="316" r:id="rId8"/>
    <p:sldId id="356" r:id="rId9"/>
    <p:sldId id="352" r:id="rId10"/>
    <p:sldId id="357" r:id="rId11"/>
    <p:sldId id="359" r:id="rId12"/>
    <p:sldId id="360" r:id="rId13"/>
    <p:sldId id="361" r:id="rId14"/>
    <p:sldId id="371" r:id="rId15"/>
    <p:sldId id="432" r:id="rId16"/>
    <p:sldId id="449" r:id="rId17"/>
    <p:sldId id="450" r:id="rId18"/>
    <p:sldId id="451" r:id="rId19"/>
    <p:sldId id="452" r:id="rId20"/>
    <p:sldId id="453" r:id="rId21"/>
    <p:sldId id="3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7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913E-EBA6-4CF9-9C3F-15A5FBEA4A3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9261A-E27A-498A-A03C-56904F1C9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59A4C-B865-42FF-B434-DFFA364B70B6}" type="datetimeFigureOut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32CA-1D03-4918-9855-E4FB898626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501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66A9-5AB2-40CA-98F8-E7EA43D14B9C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F622-8B25-4360-890B-DF9DFC53C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683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8475-CA72-4975-A81E-D092DC8B5106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2F23-9812-45B0-836C-A76D36BAB2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611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7365-2EFC-4E1D-80D8-4FC92F7FCDBA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6F16-C9A2-4988-AE09-5B0B0B00B3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892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CBE5-C424-4FA4-B0AB-B2E5184DE077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47C7-1B7A-4FEB-AAF1-173B3C0C9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181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D8E0-AAAF-4334-A314-33C8E73BA7BC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5403-9ED9-4699-A8C9-DBB5A7551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440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3FD4-0115-4522-AAF2-DD5CFC4CAFE8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35B5-676F-4030-889B-1AE1978FA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361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0FEF-DB15-4141-BADA-533F949C7E62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EADE-DEC7-43E4-801F-84914225B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12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56B0-DB69-4DD1-B42E-D3ACF0F94C76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96BA-1DA7-46A5-B305-470F544A4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468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1CE9-810B-4B8D-9A2D-DE6AAED762F9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9EA8-7F54-4BC8-B366-50F2C0DB7F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427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1AF3-AA58-4EE6-93C8-2FD47FDE3D5E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1835-6805-4806-B42F-14087AE8B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22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15CB-C020-4A1A-A4F1-8B4BAFEA6F67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A179-6C85-4159-9F75-1D8862243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31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8C7C9-64A3-49AE-9F36-30757154F6B7}" type="datetimeFigureOut">
              <a:rPr lang="ru-RU"/>
              <a:pPr>
                <a:defRPr/>
              </a:pPr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D364E-D491-47F3-B770-745BD0C5D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go.html?href=https://ru.pinterest.com/source/homeschoolshare.com/" TargetMode="External"/><Relationship Id="rId2" Type="http://schemas.openxmlformats.org/officeDocument/2006/relationships/hyperlink" Target="http://www.tavika.ru/p/blog-page_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6.%20http:/kopilkaurokov.ru/doshkolnoeobrazovanie/prochee/lepbuk-kak-vid-sovmiestnoi-dieiatiel-nosti-vzroslogho-i-dietiei" TargetMode="External"/><Relationship Id="rId5" Type="http://schemas.openxmlformats.org/officeDocument/2006/relationships/hyperlink" Target="http://infourok.ru/go.html?href=http://www.maam.ru/obrazovanie/lepbuki" TargetMode="External"/><Relationship Id="rId4" Type="http://schemas.openxmlformats.org/officeDocument/2006/relationships/hyperlink" Target="http://infourok.ru/go.html?href=http://www.tavika.ru/2015/12/Red-boo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00298" y="1357298"/>
            <a:ext cx="5929354" cy="278608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 flipV="1">
            <a:off x="7858148" y="97134"/>
            <a:ext cx="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578" y="5572140"/>
            <a:ext cx="739752" cy="16494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   </a:t>
            </a:r>
            <a:endParaRPr lang="ru-RU" dirty="0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 flipV="1">
            <a:off x="3500430" y="5429264"/>
            <a:ext cx="4000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929198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714744" y="1571612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 дошкольное образовательное учреждение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«Детский сад № 241»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50070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 Апреля,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5716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</a:rPr>
              <a:t>Лэпбук</a:t>
            </a:r>
            <a:r>
              <a:rPr lang="ru-RU" sz="2000" b="1" dirty="0" smtClean="0">
                <a:solidFill>
                  <a:srgbClr val="C00000"/>
                </a:solidFill>
              </a:rPr>
              <a:t> как форма совместной деятельности взрослого и детей»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164" y="928671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1) способствовать развитию у детей желания собирать и организовывать информацию по изучаемой теме,</a:t>
            </a:r>
          </a:p>
          <a:p>
            <a:r>
              <a:rPr lang="ru-RU" sz="2000" dirty="0" smtClean="0"/>
              <a:t>2) повысить качество понимания и запоминания изучаемого материала, </a:t>
            </a:r>
          </a:p>
          <a:p>
            <a:r>
              <a:rPr lang="ru-RU" sz="2000" dirty="0" smtClean="0"/>
              <a:t>3) приобщать детей и родителей к совместному творчеству.</a:t>
            </a:r>
          </a:p>
          <a:p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7" name="Picture 2" descr="F:\Новая папка\IMG_20161110_150638_2C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84" b="19232"/>
          <a:stretch/>
        </p:blipFill>
        <p:spPr bwMode="auto">
          <a:xfrm>
            <a:off x="2357422" y="2786058"/>
            <a:ext cx="4128459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Новая папка\IMG_20161116_080442_1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286256"/>
            <a:ext cx="2982108" cy="22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1\Desktop\ЛЭПБУК\IMG_88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8" t="7307" r="40434" b="6282"/>
          <a:stretch/>
        </p:blipFill>
        <p:spPr bwMode="auto">
          <a:xfrm>
            <a:off x="857224" y="3929066"/>
            <a:ext cx="2634039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4348" y="607220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Группа № 11 </a:t>
            </a:r>
            <a:r>
              <a:rPr lang="ru-RU" b="1" dirty="0" err="1" smtClean="0"/>
              <a:t>Лэпбук</a:t>
            </a:r>
            <a:r>
              <a:rPr lang="ru-RU" b="1" dirty="0" smtClean="0"/>
              <a:t> «Все профессии важны. Все профессии нужны!»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511" y="435177"/>
            <a:ext cx="338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 чего начинать?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058" y="1000108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1. ТЕМА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00100" y="1357298"/>
            <a:ext cx="69294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интересные события, происходящие с ребенком (рождение брата, отдых на море, появление домашнего питомца)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-темы недели;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-решение проблемных ситуаций;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-литературные произведения;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-интерес ребенка (группы детей) </a:t>
            </a: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 конкретному виду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-мультипликационные герои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"/>
          <p:cNvPicPr/>
          <p:nvPr/>
        </p:nvPicPr>
        <p:blipFill>
          <a:blip r:embed="rId2"/>
          <a:srcRect l="10603" t="2654" r="1913"/>
          <a:stretch/>
        </p:blipFill>
        <p:spPr>
          <a:xfrm>
            <a:off x="5429256" y="2000240"/>
            <a:ext cx="3357586" cy="4500594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500826" y="6072206"/>
            <a:ext cx="149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Группа № 9</a:t>
            </a:r>
            <a:endParaRPr lang="ru-RU" b="1" dirty="0"/>
          </a:p>
        </p:txBody>
      </p:sp>
      <p:pic>
        <p:nvPicPr>
          <p:cNvPr id="7" name="Picture 2" descr="C:\Users\1\Desktop\фотографии 8гр\DSCN2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143380"/>
            <a:ext cx="4391348" cy="22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57356" y="6143644"/>
            <a:ext cx="213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Группа № 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571480"/>
            <a:ext cx="3430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2. План </a:t>
            </a:r>
            <a:r>
              <a:rPr lang="ru-RU" sz="3200" b="1" dirty="0">
                <a:solidFill>
                  <a:srgbClr val="FF0000"/>
                </a:solidFill>
              </a:rPr>
              <a:t>л</a:t>
            </a:r>
            <a:r>
              <a:rPr lang="ru-RU" sz="3200" b="1" dirty="0" smtClean="0">
                <a:solidFill>
                  <a:srgbClr val="FF0000"/>
                </a:solidFill>
              </a:rPr>
              <a:t>эпбука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7106" name="Picture 2" descr="C:\Users\Наталья\Desktop\все о лэпбуке\картинки лэпбук\Ребенок – это карма родителей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4" y="4954895"/>
            <a:ext cx="7358115" cy="1747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643050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составить план, можно использовать модель трёх вопросов. Задаем ребенку (детям группы) вопросы: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ты знаешь о…?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хотел бы узнать?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сделать, чтобы узнать?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642918"/>
            <a:ext cx="1841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3. Макет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i.madou40-tomsk.ru/u/ee/896d7ad1d811e4a4d2cf73fe6fc065/-/%D0%9C%D0%A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571504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4012"/>
            <a:ext cx="647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нужно, чтобы сделать лэпбук?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1486" y="1067980"/>
            <a:ext cx="41724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Картонная папка – основа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Обычная бумага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Ножницы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Клей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Степлер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Скотч</a:t>
            </a:r>
          </a:p>
          <a:p>
            <a:endParaRPr lang="ru-RU" dirty="0"/>
          </a:p>
        </p:txBody>
      </p:sp>
      <p:pic>
        <p:nvPicPr>
          <p:cNvPr id="6" name="Picture 2" descr="C:\Users\pc\Desktop\Лепбук\IMG_20170207_133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09" y="1571612"/>
            <a:ext cx="4455759" cy="4606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00562" y="6143644"/>
            <a:ext cx="263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Группа № 3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Воспитатель\AppData\Local\Microsoft\Windows\Temporary Internet Files\Content.Word\IMG_25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9296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7429552" cy="321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организации работы в этом направлении мы придерживались следующих принципов: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</a:rPr>
              <a:t>Деятельности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</a:rPr>
              <a:t>Вариативности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3600" dirty="0" err="1" smtClean="0">
                <a:solidFill>
                  <a:schemeClr val="tx1"/>
                </a:solidFill>
              </a:rPr>
              <a:t>Креативности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43702" y="5000636"/>
            <a:ext cx="2082665" cy="144644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500042"/>
            <a:ext cx="792961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роблемы: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>Дети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Ограниченный запас  знаний по темам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Лэпбуков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Необходимость пополнения наглядного материала и методического сопровождения</a:t>
            </a:r>
            <a:r>
              <a:rPr lang="ru-RU" sz="2400" dirty="0" smtClean="0"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solidFill>
                  <a:srgbClr val="FF0000"/>
                </a:solidFill>
                <a:cs typeface="Arial" pitchFamily="34" charset="0"/>
              </a:rPr>
              <a:t>Взрослые</a:t>
            </a:r>
          </a:p>
          <a:p>
            <a:endParaRPr lang="ru-RU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Нехватка времени и нежелание работать в сотрудничестве.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Часть педагогов не стремится эффективно использовать потенциал семьи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17230" y="4857760"/>
            <a:ext cx="2494106" cy="173219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778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 </a:t>
            </a:r>
            <a:endParaRPr lang="ru-RU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latin typeface="+mn-lt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РЕШЕНИЕ: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ТЕХНОЛОГИЯ ЛЭПБУКА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объединить детей, родителей и педагогов в решение образовательных задач;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использовать множество различных дидактических подходов;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поддерживать педагогические цели на всех уровнях;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позволяет учиться на собственном опыте и опыте других в конкретном деле;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приносить удовлетворение всем участникам проекта, видящим продукт своего труда.</a:t>
            </a:r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29454" y="5352410"/>
            <a:ext cx="1781882" cy="123754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735811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Результат: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Организация конкурсной деятельности в ДОУ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Пополнение знаний детей по тематике </a:t>
            </a:r>
            <a:r>
              <a:rPr lang="ru-RU" sz="2400" dirty="0" err="1" smtClean="0"/>
              <a:t>лэпбуков</a:t>
            </a:r>
            <a:endParaRPr lang="ru-RU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  Пополнение наглядного материала;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  Создание библиотеки по тематике;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  Создание коллекции </a:t>
            </a:r>
            <a:r>
              <a:rPr lang="ru-RU" sz="2400" dirty="0" err="1" smtClean="0">
                <a:latin typeface="+mn-lt"/>
              </a:rPr>
              <a:t>лэпбуков</a:t>
            </a:r>
            <a:endParaRPr lang="ru-RU" sz="2400" dirty="0" smtClean="0">
              <a:latin typeface="+mn-lt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68604" y="3643314"/>
            <a:ext cx="4242732" cy="294663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57166"/>
            <a:ext cx="8229600" cy="500550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u="sng" dirty="0" smtClean="0"/>
              <a:t>Тема мастер-класса </a:t>
            </a:r>
            <a:r>
              <a:rPr lang="ru-RU" b="1" dirty="0" smtClean="0"/>
              <a:t>: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«Использование технологии</a:t>
            </a:r>
          </a:p>
          <a:p>
            <a:pPr marL="0" indent="0" algn="ctr">
              <a:buNone/>
            </a:pPr>
            <a:r>
              <a:rPr lang="ru-RU" b="1" dirty="0" smtClean="0"/>
              <a:t> "ЛЭПБУК" </a:t>
            </a:r>
          </a:p>
          <a:p>
            <a:pPr marL="0" indent="0" algn="ctr">
              <a:buNone/>
            </a:pPr>
            <a:r>
              <a:rPr lang="ru-RU" b="1" dirty="0" smtClean="0"/>
              <a:t>в образовательной деятельности с детьми»</a:t>
            </a:r>
            <a:endParaRPr lang="ru-RU" b="1" dirty="0"/>
          </a:p>
        </p:txBody>
      </p:sp>
      <p:pic>
        <p:nvPicPr>
          <p:cNvPr id="5" name="Содержимое 6" descr="image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714620"/>
            <a:ext cx="2393172" cy="3833838"/>
          </a:xfrm>
          <a:prstGeom prst="rect">
            <a:avLst/>
          </a:prstGeom>
        </p:spPr>
      </p:pic>
      <p:pic>
        <p:nvPicPr>
          <p:cNvPr id="6" name="Picture 3" descr="C:\Users\pc\Desktop\Лепбук\IMG_20170208_161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714620"/>
            <a:ext cx="3246982" cy="3659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pc\Desktop\Лепбук\IMG_20170208_162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571744"/>
            <a:ext cx="3176902" cy="3962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84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00298" y="1357298"/>
            <a:ext cx="5929354" cy="278608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 flipV="1">
            <a:off x="7858148" y="97134"/>
            <a:ext cx="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578" y="5572140"/>
            <a:ext cx="739752" cy="16494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   </a:t>
            </a:r>
            <a:endParaRPr lang="ru-RU" dirty="0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 flipV="1">
            <a:off x="3500430" y="5429264"/>
            <a:ext cx="4000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929198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«Детский сад № 241» 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000364" y="2037795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ТВОРЧЕСКАЯ ЛАБОРАТОРИЯ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000100" y="546066"/>
            <a:ext cx="760434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Литература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Гатовская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 А. Лэпбук как средство обучения в условиях ФГОС [Текст] / Д.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Гатовская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 Проблемы и перспективы развития образования: материалы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(г. Пермь, апрель 2015 г.).  — Пермь: Меркурий, 2015. — С. 162-164.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Лэпбуки. Это интересно.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http://www.tavika.ru/p/blog-page_5.html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https://ru.pinterest.com/source/homeschoolshare.com/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http://www.tavika.ru/2015/12/Red-book.html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http://www.maam.ru/obrazovanie/lepbuki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6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6. http://kopilkaurokov.ru/doshkolnoeobrazovanie/prochee/lepbuk-kak-vid-sovmiestnoi-dieiatiel-nosti-vzroslogho-i-dietiei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71670" y="357166"/>
            <a:ext cx="6572296" cy="5929354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285984" y="357166"/>
            <a:ext cx="6261679" cy="606216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5EFFB">
                  <a:shade val="30000"/>
                  <a:satMod val="115000"/>
                </a:srgbClr>
              </a:gs>
              <a:gs pos="50000">
                <a:srgbClr val="E5EFFB">
                  <a:shade val="67500"/>
                  <a:satMod val="115000"/>
                </a:srgbClr>
              </a:gs>
              <a:gs pos="100000">
                <a:srgbClr val="E5EFFB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1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28604"/>
            <a:ext cx="776187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/>
              <a:t>               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Что такое лэпбук?</a:t>
            </a: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</a:t>
            </a: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</a:t>
            </a:r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интерактивная,  тематическая 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папка.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16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</a:t>
            </a:r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 – </a:t>
            </a:r>
          </a:p>
          <a:p>
            <a:pPr algn="ctr" fontAlgn="base"/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            сравнительно новое средство</a:t>
            </a:r>
            <a:endParaRPr lang="ru-RU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Впервые создавать лэпбуки        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начали американцы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87336" y="5531513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71736" y="85723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«Лэпбук» (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lap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– колени, 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book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- книга</a:t>
            </a:r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)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dirty="0"/>
          </a:p>
        </p:txBody>
      </p:sp>
      <p:pic>
        <p:nvPicPr>
          <p:cNvPr id="12" name="Содержимое 4" descr="20161213_130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259463">
            <a:off x="5643570" y="2285992"/>
            <a:ext cx="2870477" cy="215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IMG_20170222_122711.jpg"/>
          <p:cNvPicPr>
            <a:picLocks noChangeAspect="1"/>
          </p:cNvPicPr>
          <p:nvPr/>
        </p:nvPicPr>
        <p:blipFill>
          <a:blip r:embed="rId5" cstate="print"/>
          <a:srcRect t="29167" r="-4167" b="22222"/>
          <a:stretch>
            <a:fillRect/>
          </a:stretch>
        </p:blipFill>
        <p:spPr>
          <a:xfrm>
            <a:off x="444920" y="2000240"/>
            <a:ext cx="5798658" cy="256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0687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0004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Лэпбук – разновидность метода проекта. Создание лэпбука содержит все этапы проекта:   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61973" y="1556792"/>
            <a:ext cx="7776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ru-RU" sz="2400" dirty="0" smtClean="0"/>
              <a:t>1) целеполагание (выбор темы) </a:t>
            </a:r>
          </a:p>
          <a:p>
            <a:r>
              <a:rPr lang="ru-RU" sz="2400" dirty="0" smtClean="0"/>
              <a:t> 2) разработка лэпбука (составление плана)</a:t>
            </a:r>
          </a:p>
          <a:p>
            <a:r>
              <a:rPr lang="ru-RU" sz="2400" dirty="0" smtClean="0"/>
              <a:t> 3) выполнение (практическая часть)</a:t>
            </a:r>
          </a:p>
          <a:p>
            <a:r>
              <a:rPr lang="ru-RU" sz="2400" dirty="0" smtClean="0"/>
              <a:t> 4) подведение итогов. </a:t>
            </a:r>
          </a:p>
          <a:p>
            <a:endParaRPr lang="ru-RU" dirty="0"/>
          </a:p>
        </p:txBody>
      </p:sp>
      <p:pic>
        <p:nvPicPr>
          <p:cNvPr id="5" name="Picture 2" descr="C:\Users\pc\Desktop\Лепбук\IMG_20170207_134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3143248"/>
            <a:ext cx="6243842" cy="330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2330" y="442913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Группа № 3</a:t>
            </a:r>
          </a:p>
          <a:p>
            <a:pPr algn="ctr"/>
            <a:r>
              <a:rPr lang="ru-RU" b="1" dirty="0" smtClean="0"/>
              <a:t>«Профессии»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5"/>
            <a:ext cx="79296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Лэпбук отвечает всем требованиям ФГОС ДО к развивающей предметно-пространственной среде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643050"/>
            <a:ext cx="797261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Лэпбук</a:t>
            </a:r>
            <a:r>
              <a:rPr lang="ru-RU" sz="2400" b="1" dirty="0" smtClean="0"/>
              <a:t> :</a:t>
            </a:r>
          </a:p>
          <a:p>
            <a:r>
              <a:rPr lang="ru-RU" sz="2400" dirty="0" smtClean="0"/>
              <a:t>-информативность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полифункциональность</a:t>
            </a:r>
            <a:endParaRPr lang="ru-RU" sz="2400" dirty="0" smtClean="0"/>
          </a:p>
          <a:p>
            <a:r>
              <a:rPr lang="ru-RU" sz="2400" dirty="0" smtClean="0"/>
              <a:t>-пригоден к использованию одновременно группой детей</a:t>
            </a:r>
          </a:p>
          <a:p>
            <a:r>
              <a:rPr lang="ru-RU" sz="2400" dirty="0" smtClean="0"/>
              <a:t>-обладает дидактическими свойствами</a:t>
            </a:r>
          </a:p>
          <a:p>
            <a:r>
              <a:rPr lang="ru-RU" sz="2400" dirty="0" smtClean="0"/>
              <a:t>-является средством художественно-эстетического развития ребенка </a:t>
            </a:r>
          </a:p>
          <a:p>
            <a:r>
              <a:rPr lang="ru-RU" sz="2400" dirty="0" smtClean="0"/>
              <a:t>-вариативность</a:t>
            </a:r>
          </a:p>
          <a:p>
            <a:r>
              <a:rPr lang="ru-RU" sz="2400" dirty="0" smtClean="0"/>
              <a:t>-доступность</a:t>
            </a:r>
          </a:p>
          <a:p>
            <a:r>
              <a:rPr lang="ru-RU" sz="2400" dirty="0" smtClean="0"/>
              <a:t>-обеспечивает игровую, познавательную, исследовательскую и творческую активность всех воспитанников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877" y="332882"/>
            <a:ext cx="86367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Чем привлекательна данная форма работы?</a:t>
            </a:r>
            <a:r>
              <a:rPr lang="ru-RU" sz="2800" dirty="0" smtClean="0"/>
              <a:t>  </a:t>
            </a:r>
            <a:r>
              <a:rPr lang="ru-RU" dirty="0" smtClean="0"/>
              <a:t>  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071546"/>
            <a:ext cx="80010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/>
              <a:t> 1.  Лэпбук помогает ребенку по своему желанию организовать информацию по интересующей его теме, лучше понять и запомнить материал</a:t>
            </a:r>
          </a:p>
          <a:p>
            <a:r>
              <a:rPr lang="ru-RU" sz="2800" dirty="0" smtClean="0"/>
              <a:t>  2.Способ для повторения пройденного материала. </a:t>
            </a:r>
          </a:p>
          <a:p>
            <a:r>
              <a:rPr lang="ru-RU" sz="2800" dirty="0" smtClean="0"/>
              <a:t> 3. Ребенок может самостоятельно собирать и организовывать  информацию.</a:t>
            </a:r>
          </a:p>
          <a:p>
            <a:r>
              <a:rPr lang="ru-RU" sz="2800" dirty="0" smtClean="0"/>
              <a:t> 4.  При создании лэпбука можно выбрать задания под силу</a:t>
            </a:r>
          </a:p>
          <a:p>
            <a:pPr lvl="0"/>
            <a:r>
              <a:rPr lang="ru-RU" sz="2800" dirty="0" smtClean="0"/>
              <a:t>5. Совместная деятельность взрослого и детей 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14488"/>
            <a:ext cx="7772400" cy="4054487"/>
          </a:xfrm>
        </p:spPr>
        <p:txBody>
          <a:bodyPr/>
          <a:lstStyle/>
          <a:p>
            <a:pPr marL="457200" indent="-457200" algn="ctr"/>
            <a:r>
              <a:rPr lang="ru-RU" sz="2400" dirty="0" smtClean="0"/>
              <a:t>1. Лэпбук – </a:t>
            </a:r>
            <a:r>
              <a:rPr lang="ru-RU" sz="2400" u="sng" dirty="0" smtClean="0"/>
              <a:t>активизирует</a:t>
            </a:r>
            <a:r>
              <a:rPr lang="ru-RU" sz="2400" dirty="0" smtClean="0"/>
              <a:t> у детей </a:t>
            </a:r>
            <a:r>
              <a:rPr lang="ru-RU" sz="2400" u="sng" dirty="0" smtClean="0"/>
              <a:t>интерес</a:t>
            </a:r>
            <a:r>
              <a:rPr lang="ru-RU" sz="2400" dirty="0" smtClean="0"/>
              <a:t> к познавательной деятельности;</a:t>
            </a:r>
            <a:br>
              <a:rPr lang="ru-RU" sz="2400" dirty="0" smtClean="0"/>
            </a:br>
            <a:r>
              <a:rPr lang="ru-RU" sz="2400" dirty="0" smtClean="0"/>
              <a:t>2.Появляется возможность </a:t>
            </a:r>
            <a:r>
              <a:rPr lang="ru-RU" sz="2400" u="sng" dirty="0" smtClean="0"/>
              <a:t>проявить</a:t>
            </a:r>
            <a:r>
              <a:rPr lang="ru-RU" sz="2400" dirty="0" smtClean="0"/>
              <a:t> себя </a:t>
            </a:r>
            <a:r>
              <a:rPr lang="ru-RU" sz="2400" u="sng" dirty="0" smtClean="0"/>
              <a:t>каждому ребёнку!</a:t>
            </a:r>
            <a:br>
              <a:rPr lang="ru-RU" sz="2400" u="sng" dirty="0" smtClean="0"/>
            </a:br>
            <a:r>
              <a:rPr lang="ru-RU" sz="2400" dirty="0" smtClean="0"/>
              <a:t>3.  Помогает детям </a:t>
            </a:r>
            <a:r>
              <a:rPr lang="ru-RU" sz="2400" u="sng" dirty="0" smtClean="0"/>
              <a:t>лучше понять и запомнить информацию </a:t>
            </a:r>
            <a:r>
              <a:rPr lang="ru-RU" sz="2400" dirty="0" smtClean="0"/>
              <a:t>(особенно, если ребёнок </a:t>
            </a:r>
            <a:r>
              <a:rPr lang="ru-RU" sz="2400" dirty="0" err="1" smtClean="0"/>
              <a:t>визуал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ru-RU" sz="2400" dirty="0" smtClean="0"/>
              <a:t>4.  Лэпбук – позволяет </a:t>
            </a:r>
            <a:r>
              <a:rPr lang="ru-RU" sz="2400" u="sng" dirty="0" smtClean="0"/>
              <a:t>сохранить </a:t>
            </a:r>
            <a:r>
              <a:rPr lang="ru-RU" sz="2400" dirty="0" smtClean="0"/>
              <a:t>собранный </a:t>
            </a:r>
            <a:r>
              <a:rPr lang="ru-RU" sz="2400" u="sng" dirty="0" smtClean="0"/>
              <a:t>материал;</a:t>
            </a:r>
            <a:br>
              <a:rPr lang="ru-RU" sz="2400" u="sng" dirty="0" smtClean="0"/>
            </a:br>
            <a:r>
              <a:rPr lang="ru-RU" sz="2400" dirty="0" smtClean="0"/>
              <a:t>5. </a:t>
            </a:r>
            <a:r>
              <a:rPr lang="ru-RU" altLang="ru-RU" sz="2400" dirty="0" smtClean="0"/>
              <a:t>Это просто </a:t>
            </a:r>
            <a:r>
              <a:rPr lang="ru-RU" altLang="ru-RU" sz="2400" u="sng" dirty="0" smtClean="0"/>
              <a:t>интересное и творческое занятие</a:t>
            </a:r>
            <a:r>
              <a:rPr lang="ru-RU" altLang="ru-RU" sz="2400" dirty="0" smtClean="0"/>
              <a:t>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500197"/>
          </a:xfrm>
        </p:spPr>
        <p:txBody>
          <a:bodyPr/>
          <a:lstStyle/>
          <a:p>
            <a:pPr lvl="0"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Зачем нужен лэпбук?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230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28671" y="5143512"/>
            <a:ext cx="2082665" cy="144644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802" y="357166"/>
            <a:ext cx="445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 </a:t>
            </a:r>
            <a:r>
              <a:rPr lang="ru-RU" sz="2800" b="1" dirty="0" smtClean="0">
                <a:solidFill>
                  <a:srgbClr val="C00000"/>
                </a:solidFill>
              </a:rPr>
              <a:t>Результат: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88476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улучшение качества развития детей, повышение устойчивого интереса к знаниям; приобщение родителей к образовательной деятельности и совместному творчеству.</a:t>
            </a:r>
          </a:p>
          <a:p>
            <a:pPr algn="ctr"/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IMG_2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1" y="1857364"/>
            <a:ext cx="4429157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214686"/>
            <a:ext cx="4392488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85786" y="5072074"/>
            <a:ext cx="3927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Группа № 7</a:t>
            </a:r>
          </a:p>
          <a:p>
            <a:pPr algn="ctr"/>
            <a:r>
              <a:rPr lang="ru-RU" b="1" dirty="0" err="1" smtClean="0"/>
              <a:t>Лэпбук</a:t>
            </a:r>
            <a:r>
              <a:rPr lang="ru-RU" b="1" dirty="0" smtClean="0"/>
              <a:t> «От колоска до булочки»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6100" y="1142984"/>
            <a:ext cx="638840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лэпбука - эффективное средство для привлечения родителей к сотрудничеству.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Родители обеспечивают поддержку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организационную</a:t>
            </a:r>
          </a:p>
          <a:p>
            <a:pPr marL="285750"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(экскурсии, походы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техническую</a:t>
            </a:r>
          </a:p>
          <a:p>
            <a:pPr marL="285750"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(фото, видео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информационную </a:t>
            </a:r>
          </a:p>
          <a:p>
            <a:pPr marL="285750"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marL="285750"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лэпбука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мотивационную </a:t>
            </a:r>
          </a:p>
          <a:p>
            <a:pPr marL="285750"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поддерживание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интереса,  уверенности</a:t>
            </a:r>
          </a:p>
          <a:p>
            <a:pPr marL="285750" indent="-28575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успехе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– вид совместной                                                  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деятельности взрослого и ребенка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161209_131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928802"/>
            <a:ext cx="2406567" cy="4643469"/>
          </a:xfrm>
          <a:prstGeom prst="rect">
            <a:avLst/>
          </a:prstGeom>
        </p:spPr>
      </p:pic>
      <p:pic>
        <p:nvPicPr>
          <p:cNvPr id="7" name="Содержимое 5" descr="20161209_130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8050" y="2357430"/>
            <a:ext cx="2751338" cy="4228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182" y="6215082"/>
            <a:ext cx="549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Группа № 1 </a:t>
            </a:r>
            <a:r>
              <a:rPr lang="ru-RU" b="1" dirty="0" err="1" smtClean="0"/>
              <a:t>Лэпбук</a:t>
            </a:r>
            <a:r>
              <a:rPr lang="ru-RU" b="1" dirty="0" smtClean="0"/>
              <a:t> «Спортивные профессии»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1794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552</Words>
  <Application>Microsoft Office PowerPoint</Application>
  <PresentationFormat>Экран (4:3)</PresentationFormat>
  <Paragraphs>154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</vt:lpstr>
      <vt:lpstr>Слайд 2</vt:lpstr>
      <vt:lpstr>Слайд 3</vt:lpstr>
      <vt:lpstr>Слайд 4</vt:lpstr>
      <vt:lpstr>Слайд 5</vt:lpstr>
      <vt:lpstr>Слайд 6</vt:lpstr>
      <vt:lpstr>1. Лэпбук – активизирует у детей интерес к познавательной деятельности; 2.Появляется возможность проявить себя каждому ребёнку! 3.  Помогает детям лучше понять и запомнить информацию (особенно, если ребёнок визуал) 4.  Лэпбук – позволяет сохранить собранный материал; 5. Это просто интересное и творческое занятие!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Воспитатель</cp:lastModifiedBy>
  <cp:revision>205</cp:revision>
  <dcterms:created xsi:type="dcterms:W3CDTF">2011-08-02T23:19:04Z</dcterms:created>
  <dcterms:modified xsi:type="dcterms:W3CDTF">2018-04-25T12:37:06Z</dcterms:modified>
</cp:coreProperties>
</file>